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Lst>
  <p:notesMasterIdLst>
    <p:notesMasterId r:id="rId14"/>
  </p:notesMasterIdLst>
  <p:sldIdLst>
    <p:sldId id="256" r:id="rId2"/>
    <p:sldId id="260" r:id="rId3"/>
    <p:sldId id="258" r:id="rId4"/>
    <p:sldId id="259" r:id="rId5"/>
    <p:sldId id="316" r:id="rId6"/>
    <p:sldId id="315" r:id="rId7"/>
    <p:sldId id="317" r:id="rId8"/>
    <p:sldId id="263" r:id="rId9"/>
    <p:sldId id="318" r:id="rId10"/>
    <p:sldId id="319" r:id="rId11"/>
    <p:sldId id="320" r:id="rId12"/>
    <p:sldId id="321" r:id="rId13"/>
  </p:sldIdLst>
  <p:sldSz cx="9144000" cy="5143500" type="screen16x9"/>
  <p:notesSz cx="6858000" cy="9144000"/>
  <p:embeddedFontLst>
    <p:embeddedFont>
      <p:font typeface="Do Hyeon" panose="020B0604020202020204" charset="-127"/>
      <p:regular r:id="rId15"/>
    </p:embeddedFont>
    <p:embeddedFont>
      <p:font typeface="Nanum Gothic" panose="020B0604020202020204" charset="-127"/>
      <p:regular r:id="rId16"/>
      <p:bold r:id="rId17"/>
    </p:embeddedFont>
    <p:embeddedFont>
      <p:font typeface="Fira Sans Extra Condensed Medium" panose="020B0604020202020204" charset="0"/>
      <p:regular r:id="rId18"/>
      <p:bold r:id="rId19"/>
      <p:italic r:id="rId20"/>
      <p:boldItalic r:id="rId21"/>
    </p:embeddedFont>
    <p:embeddedFont>
      <p:font typeface="Open Sans" panose="020B060603050402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0D5955-65AE-4FF0-9DBB-9EE9BBBAC9FE}">
  <a:tblStyle styleId="{CE0D5955-65AE-4FF0-9DBB-9EE9BBBAC9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gd2902cdb1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8" name="Google Shape;1758;gd2902cdb1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p:cNvGrpSpPr/>
        <p:nvPr/>
      </p:nvGrpSpPr>
      <p:grpSpPr>
        <a:xfrm>
          <a:off x="0" y="0"/>
          <a:ext cx="0" cy="0"/>
          <a:chOff x="0" y="0"/>
          <a:chExt cx="0" cy="0"/>
        </a:xfrm>
      </p:grpSpPr>
      <p:sp>
        <p:nvSpPr>
          <p:cNvPr id="1818" name="Google Shape;1818;ge0a9aa739c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e0a9aa739c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55612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p:cNvGrpSpPr/>
        <p:nvPr/>
      </p:nvGrpSpPr>
      <p:grpSpPr>
        <a:xfrm>
          <a:off x="0" y="0"/>
          <a:ext cx="0" cy="0"/>
          <a:chOff x="0" y="0"/>
          <a:chExt cx="0" cy="0"/>
        </a:xfrm>
      </p:grpSpPr>
      <p:sp>
        <p:nvSpPr>
          <p:cNvPr id="1818" name="Google Shape;1818;ge0a9aa739c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e0a9aa739c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82630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p:cNvGrpSpPr/>
        <p:nvPr/>
      </p:nvGrpSpPr>
      <p:grpSpPr>
        <a:xfrm>
          <a:off x="0" y="0"/>
          <a:ext cx="0" cy="0"/>
          <a:chOff x="0" y="0"/>
          <a:chExt cx="0" cy="0"/>
        </a:xfrm>
      </p:grpSpPr>
      <p:sp>
        <p:nvSpPr>
          <p:cNvPr id="1818" name="Google Shape;1818;ge0a9aa739c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e0a9aa739c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606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gd019cdf330_0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d019cdf330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
        <p:cNvGrpSpPr/>
        <p:nvPr/>
      </p:nvGrpSpPr>
      <p:grpSpPr>
        <a:xfrm>
          <a:off x="0" y="0"/>
          <a:ext cx="0" cy="0"/>
          <a:chOff x="0" y="0"/>
          <a:chExt cx="0" cy="0"/>
        </a:xfrm>
      </p:grpSpPr>
      <p:sp>
        <p:nvSpPr>
          <p:cNvPr id="1770" name="Google Shape;1770;gd2902cdb1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1" name="Google Shape;1771;gd2902cdb1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e0ae6d28c5_0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e0ae6d28c5_0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e0ae6d28c5_0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e0ae6d28c5_0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3940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e0ae6d28c5_0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e0ae6d28c5_0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954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e0ae6d28c5_0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e0ae6d28c5_0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7687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p:cNvGrpSpPr/>
        <p:nvPr/>
      </p:nvGrpSpPr>
      <p:grpSpPr>
        <a:xfrm>
          <a:off x="0" y="0"/>
          <a:ext cx="0" cy="0"/>
          <a:chOff x="0" y="0"/>
          <a:chExt cx="0" cy="0"/>
        </a:xfrm>
      </p:grpSpPr>
      <p:sp>
        <p:nvSpPr>
          <p:cNvPr id="1818" name="Google Shape;1818;ge0a9aa739c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e0a9aa739c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p:cNvGrpSpPr/>
        <p:nvPr/>
      </p:nvGrpSpPr>
      <p:grpSpPr>
        <a:xfrm>
          <a:off x="0" y="0"/>
          <a:ext cx="0" cy="0"/>
          <a:chOff x="0" y="0"/>
          <a:chExt cx="0" cy="0"/>
        </a:xfrm>
      </p:grpSpPr>
      <p:sp>
        <p:nvSpPr>
          <p:cNvPr id="1818" name="Google Shape;1818;ge0a9aa739c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e0a9aa739c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99082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5210" y="73726"/>
            <a:ext cx="9033579" cy="4996048"/>
          </a:xfrm>
          <a:custGeom>
            <a:avLst/>
            <a:gdLst/>
            <a:ahLst/>
            <a:cxnLst/>
            <a:rect l="l" t="t" r="r" b="b"/>
            <a:pathLst>
              <a:path w="281398" h="155628" extrusionOk="0">
                <a:moveTo>
                  <a:pt x="1" y="0"/>
                </a:moveTo>
                <a:lnTo>
                  <a:pt x="1" y="155627"/>
                </a:lnTo>
                <a:lnTo>
                  <a:pt x="281398" y="155627"/>
                </a:lnTo>
                <a:lnTo>
                  <a:pt x="2813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flipH="1">
            <a:off x="36606" y="4072939"/>
            <a:ext cx="2539891" cy="1025004"/>
            <a:chOff x="739925" y="3179513"/>
            <a:chExt cx="2192775" cy="802100"/>
          </a:xfrm>
        </p:grpSpPr>
        <p:sp>
          <p:nvSpPr>
            <p:cNvPr id="11" name="Google Shape;11;p2"/>
            <p:cNvSpPr/>
            <p:nvPr/>
          </p:nvSpPr>
          <p:spPr>
            <a:xfrm>
              <a:off x="747613" y="3193950"/>
              <a:ext cx="2174750" cy="773225"/>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39925" y="3179513"/>
              <a:ext cx="2192775" cy="802100"/>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3;p2"/>
          <p:cNvGrpSpPr/>
          <p:nvPr/>
        </p:nvGrpSpPr>
        <p:grpSpPr>
          <a:xfrm rot="5400000">
            <a:off x="8017652" y="725255"/>
            <a:ext cx="1243225" cy="945416"/>
            <a:chOff x="6090925" y="2571000"/>
            <a:chExt cx="1243225" cy="1944500"/>
          </a:xfrm>
        </p:grpSpPr>
        <p:sp>
          <p:nvSpPr>
            <p:cNvPr id="14" name="Google Shape;14;p2"/>
            <p:cNvSpPr/>
            <p:nvPr/>
          </p:nvSpPr>
          <p:spPr>
            <a:xfrm>
              <a:off x="6101750" y="2581575"/>
              <a:ext cx="1191100" cy="1919200"/>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090925" y="2571000"/>
              <a:ext cx="1243225" cy="1944500"/>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3532944" y="61502"/>
            <a:ext cx="323722" cy="760123"/>
            <a:chOff x="1088869" y="61502"/>
            <a:chExt cx="323722" cy="760123"/>
          </a:xfrm>
        </p:grpSpPr>
        <p:sp>
          <p:nvSpPr>
            <p:cNvPr id="17" name="Google Shape;17;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3237544" y="61502"/>
            <a:ext cx="323722" cy="760123"/>
            <a:chOff x="1088869" y="61502"/>
            <a:chExt cx="323722" cy="760123"/>
          </a:xfrm>
        </p:grpSpPr>
        <p:sp>
          <p:nvSpPr>
            <p:cNvPr id="20" name="Google Shape;20;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1266869" y="61502"/>
            <a:ext cx="323722" cy="760123"/>
            <a:chOff x="1088869" y="61502"/>
            <a:chExt cx="323722" cy="760123"/>
          </a:xfrm>
        </p:grpSpPr>
        <p:sp>
          <p:nvSpPr>
            <p:cNvPr id="23" name="Google Shape;23;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1590594" y="61502"/>
            <a:ext cx="323722" cy="760123"/>
            <a:chOff x="1088869" y="61502"/>
            <a:chExt cx="323722" cy="760123"/>
          </a:xfrm>
        </p:grpSpPr>
        <p:sp>
          <p:nvSpPr>
            <p:cNvPr id="26" name="Google Shape;26;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1914319" y="61502"/>
            <a:ext cx="323722" cy="760123"/>
            <a:chOff x="1088869" y="61502"/>
            <a:chExt cx="323722" cy="760123"/>
          </a:xfrm>
        </p:grpSpPr>
        <p:sp>
          <p:nvSpPr>
            <p:cNvPr id="29" name="Google Shape;29;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2238044" y="61502"/>
            <a:ext cx="323722" cy="760123"/>
            <a:chOff x="1088869" y="61502"/>
            <a:chExt cx="323722" cy="760123"/>
          </a:xfrm>
        </p:grpSpPr>
        <p:sp>
          <p:nvSpPr>
            <p:cNvPr id="32" name="Google Shape;32;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a:off x="2561769" y="61502"/>
            <a:ext cx="323722" cy="760123"/>
            <a:chOff x="1088869" y="61502"/>
            <a:chExt cx="323722" cy="760123"/>
          </a:xfrm>
        </p:grpSpPr>
        <p:sp>
          <p:nvSpPr>
            <p:cNvPr id="35" name="Google Shape;35;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2885494" y="61502"/>
            <a:ext cx="323722" cy="760123"/>
            <a:chOff x="1088869" y="61502"/>
            <a:chExt cx="323722" cy="760123"/>
          </a:xfrm>
        </p:grpSpPr>
        <p:sp>
          <p:nvSpPr>
            <p:cNvPr id="38" name="Google Shape;38;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a:off x="5626220" y="724884"/>
            <a:ext cx="2566186" cy="1883155"/>
            <a:chOff x="3918600" y="1101900"/>
            <a:chExt cx="2046400" cy="550775"/>
          </a:xfrm>
        </p:grpSpPr>
        <p:sp>
          <p:nvSpPr>
            <p:cNvPr id="41" name="Google Shape;41;p2"/>
            <p:cNvSpPr/>
            <p:nvPr/>
          </p:nvSpPr>
          <p:spPr>
            <a:xfrm>
              <a:off x="3929725" y="1113625"/>
              <a:ext cx="2001875" cy="524300"/>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918600" y="1101900"/>
              <a:ext cx="2046400" cy="550775"/>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2"/>
          <p:cNvGrpSpPr/>
          <p:nvPr/>
        </p:nvGrpSpPr>
        <p:grpSpPr>
          <a:xfrm>
            <a:off x="5994235" y="4645800"/>
            <a:ext cx="2220175" cy="413075"/>
            <a:chOff x="3919200" y="4099725"/>
            <a:chExt cx="2220175" cy="413075"/>
          </a:xfrm>
        </p:grpSpPr>
        <p:sp>
          <p:nvSpPr>
            <p:cNvPr id="44" name="Google Shape;44;p2"/>
            <p:cNvSpPr/>
            <p:nvPr/>
          </p:nvSpPr>
          <p:spPr>
            <a:xfrm>
              <a:off x="3929725" y="4111450"/>
              <a:ext cx="2174750" cy="38662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919200" y="4099725"/>
              <a:ext cx="2220175" cy="413075"/>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4801581" y="79597"/>
            <a:ext cx="4371383" cy="645272"/>
            <a:chOff x="3919200" y="602550"/>
            <a:chExt cx="3424775" cy="528825"/>
          </a:xfrm>
        </p:grpSpPr>
        <p:sp>
          <p:nvSpPr>
            <p:cNvPr id="47" name="Google Shape;47;p2"/>
            <p:cNvSpPr/>
            <p:nvPr/>
          </p:nvSpPr>
          <p:spPr>
            <a:xfrm>
              <a:off x="3929725" y="614575"/>
              <a:ext cx="3363125" cy="501775"/>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919200" y="602550"/>
              <a:ext cx="3424775" cy="528825"/>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a:off x="3884102" y="79613"/>
            <a:ext cx="917468" cy="645241"/>
            <a:chOff x="3202825" y="597100"/>
            <a:chExt cx="758050" cy="1660425"/>
          </a:xfrm>
        </p:grpSpPr>
        <p:sp>
          <p:nvSpPr>
            <p:cNvPr id="50" name="Google Shape;50;p2"/>
            <p:cNvSpPr/>
            <p:nvPr/>
          </p:nvSpPr>
          <p:spPr>
            <a:xfrm>
              <a:off x="3213950" y="607375"/>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202825" y="597100"/>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85197" y="79608"/>
            <a:ext cx="752658" cy="2103071"/>
            <a:chOff x="254275" y="595600"/>
            <a:chExt cx="628000" cy="1661325"/>
          </a:xfrm>
        </p:grpSpPr>
        <p:sp>
          <p:nvSpPr>
            <p:cNvPr id="53" name="Google Shape;53;p2"/>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8388500" y="1948850"/>
            <a:ext cx="473675" cy="474700"/>
            <a:chOff x="311700" y="2314625"/>
            <a:chExt cx="473675" cy="474700"/>
          </a:xfrm>
        </p:grpSpPr>
        <p:sp>
          <p:nvSpPr>
            <p:cNvPr id="56" name="Google Shape;56;p2"/>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2"/>
          <p:cNvGrpSpPr/>
          <p:nvPr/>
        </p:nvGrpSpPr>
        <p:grpSpPr>
          <a:xfrm flipH="1">
            <a:off x="8132049" y="2552832"/>
            <a:ext cx="949988" cy="2516872"/>
            <a:chOff x="3233850" y="907275"/>
            <a:chExt cx="758050" cy="1660425"/>
          </a:xfrm>
        </p:grpSpPr>
        <p:sp>
          <p:nvSpPr>
            <p:cNvPr id="59" name="Google Shape;59;p2"/>
            <p:cNvSpPr/>
            <p:nvPr/>
          </p:nvSpPr>
          <p:spPr>
            <a:xfrm>
              <a:off x="3244975" y="917550"/>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233850" y="907275"/>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2"/>
          <p:cNvGrpSpPr/>
          <p:nvPr/>
        </p:nvGrpSpPr>
        <p:grpSpPr>
          <a:xfrm>
            <a:off x="2038600" y="4693443"/>
            <a:ext cx="2017525" cy="371349"/>
            <a:chOff x="1361475" y="4184800"/>
            <a:chExt cx="2017525" cy="317800"/>
          </a:xfrm>
        </p:grpSpPr>
        <p:sp>
          <p:nvSpPr>
            <p:cNvPr id="62" name="Google Shape;62;p2"/>
            <p:cNvSpPr/>
            <p:nvPr/>
          </p:nvSpPr>
          <p:spPr>
            <a:xfrm>
              <a:off x="1364500" y="4199525"/>
              <a:ext cx="2001875" cy="288925"/>
            </a:xfrm>
            <a:custGeom>
              <a:avLst/>
              <a:gdLst/>
              <a:ahLst/>
              <a:cxnLst/>
              <a:rect l="l" t="t" r="r" b="b"/>
              <a:pathLst>
                <a:path w="80075" h="11557" extrusionOk="0">
                  <a:moveTo>
                    <a:pt x="0" y="1"/>
                  </a:moveTo>
                  <a:lnTo>
                    <a:pt x="0" y="11557"/>
                  </a:lnTo>
                  <a:lnTo>
                    <a:pt x="80075" y="11557"/>
                  </a:lnTo>
                  <a:lnTo>
                    <a:pt x="800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361475" y="4184800"/>
              <a:ext cx="2017525" cy="317800"/>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2"/>
          <p:cNvSpPr txBox="1">
            <a:spLocks noGrp="1"/>
          </p:cNvSpPr>
          <p:nvPr>
            <p:ph type="ctrTitle"/>
          </p:nvPr>
        </p:nvSpPr>
        <p:spPr>
          <a:xfrm>
            <a:off x="1266876" y="1146675"/>
            <a:ext cx="4058400" cy="15780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5200"/>
              <a:buFont typeface="Do Hyeon"/>
              <a:buNone/>
              <a:defRPr sz="6200">
                <a:solidFill>
                  <a:schemeClr val="accent1"/>
                </a:solidFill>
                <a:latin typeface="Do Hyeon"/>
                <a:ea typeface="Do Hyeon"/>
                <a:cs typeface="Do Hyeon"/>
                <a:sym typeface="Do Hye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65" name="Google Shape;65;p2"/>
          <p:cNvSpPr txBox="1">
            <a:spLocks noGrp="1"/>
          </p:cNvSpPr>
          <p:nvPr>
            <p:ph type="subTitle" idx="1"/>
          </p:nvPr>
        </p:nvSpPr>
        <p:spPr>
          <a:xfrm>
            <a:off x="5511575" y="3589925"/>
            <a:ext cx="2481000" cy="82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Nanum Gothic"/>
              <a:buNone/>
              <a:defRPr sz="1900">
                <a:latin typeface="Nanum Gothic"/>
                <a:ea typeface="Nanum Gothic"/>
                <a:cs typeface="Nanum Gothic"/>
                <a:sym typeface="Nanum Gothic"/>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66" name="Google Shape;66;p2"/>
          <p:cNvSpPr txBox="1">
            <a:spLocks noGrp="1"/>
          </p:cNvSpPr>
          <p:nvPr>
            <p:ph type="subTitle" idx="2"/>
          </p:nvPr>
        </p:nvSpPr>
        <p:spPr>
          <a:xfrm>
            <a:off x="1266875" y="2673125"/>
            <a:ext cx="4058400" cy="988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2800"/>
              <a:buNone/>
              <a:defRPr sz="3400">
                <a:latin typeface="Do Hyeon"/>
                <a:ea typeface="Do Hyeon"/>
                <a:cs typeface="Do Hyeon"/>
                <a:sym typeface="Do Hyeon"/>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67" name="Google Shape;67;p2"/>
          <p:cNvPicPr preferRelativeResize="0"/>
          <p:nvPr/>
        </p:nvPicPr>
        <p:blipFill rotWithShape="1">
          <a:blip r:embed="rId2">
            <a:alphaModFix amt="28000"/>
          </a:blip>
          <a:srcRect t="-706" b="1164"/>
          <a:stretch/>
        </p:blipFill>
        <p:spPr>
          <a:xfrm>
            <a:off x="-1" y="15712"/>
            <a:ext cx="9144002" cy="5112076"/>
          </a:xfrm>
          <a:prstGeom prst="rect">
            <a:avLst/>
          </a:prstGeom>
          <a:noFill/>
          <a:ln>
            <a:noFill/>
          </a:ln>
        </p:spPr>
      </p:pic>
      <p:grpSp>
        <p:nvGrpSpPr>
          <p:cNvPr id="68" name="Google Shape;68;p2"/>
          <p:cNvGrpSpPr/>
          <p:nvPr/>
        </p:nvGrpSpPr>
        <p:grpSpPr>
          <a:xfrm>
            <a:off x="-28790" y="-17707"/>
            <a:ext cx="9201581" cy="5178914"/>
            <a:chOff x="231025" y="848375"/>
            <a:chExt cx="7139650" cy="4018400"/>
          </a:xfrm>
        </p:grpSpPr>
        <p:sp>
          <p:nvSpPr>
            <p:cNvPr id="69" name="Google Shape;69;p2"/>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4"/>
        <p:cNvGrpSpPr/>
        <p:nvPr/>
      </p:nvGrpSpPr>
      <p:grpSpPr>
        <a:xfrm>
          <a:off x="0" y="0"/>
          <a:ext cx="0" cy="0"/>
          <a:chOff x="0" y="0"/>
          <a:chExt cx="0" cy="0"/>
        </a:xfrm>
      </p:grpSpPr>
      <p:sp>
        <p:nvSpPr>
          <p:cNvPr id="215" name="Google Shape;215;p7"/>
          <p:cNvSpPr/>
          <p:nvPr/>
        </p:nvSpPr>
        <p:spPr>
          <a:xfrm>
            <a:off x="55210" y="73726"/>
            <a:ext cx="9033579" cy="4996048"/>
          </a:xfrm>
          <a:custGeom>
            <a:avLst/>
            <a:gdLst/>
            <a:ahLst/>
            <a:cxnLst/>
            <a:rect l="l" t="t" r="r" b="b"/>
            <a:pathLst>
              <a:path w="281398" h="155628" extrusionOk="0">
                <a:moveTo>
                  <a:pt x="1" y="0"/>
                </a:moveTo>
                <a:lnTo>
                  <a:pt x="1" y="155627"/>
                </a:lnTo>
                <a:lnTo>
                  <a:pt x="281398" y="155627"/>
                </a:lnTo>
                <a:lnTo>
                  <a:pt x="2813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7"/>
          <p:cNvGrpSpPr/>
          <p:nvPr/>
        </p:nvGrpSpPr>
        <p:grpSpPr>
          <a:xfrm rot="-5400000" flipH="1">
            <a:off x="958156" y="-892969"/>
            <a:ext cx="752658" cy="2632702"/>
            <a:chOff x="254275" y="595600"/>
            <a:chExt cx="628000" cy="1661325"/>
          </a:xfrm>
        </p:grpSpPr>
        <p:sp>
          <p:nvSpPr>
            <p:cNvPr id="217" name="Google Shape;217;p7"/>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7"/>
          <p:cNvGrpSpPr/>
          <p:nvPr/>
        </p:nvGrpSpPr>
        <p:grpSpPr>
          <a:xfrm>
            <a:off x="-14" y="2821024"/>
            <a:ext cx="977419" cy="2103071"/>
            <a:chOff x="254275" y="595600"/>
            <a:chExt cx="628000" cy="1661325"/>
          </a:xfrm>
        </p:grpSpPr>
        <p:sp>
          <p:nvSpPr>
            <p:cNvPr id="220" name="Google Shape;220;p7"/>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7"/>
          <p:cNvGrpSpPr/>
          <p:nvPr/>
        </p:nvGrpSpPr>
        <p:grpSpPr>
          <a:xfrm>
            <a:off x="5713225" y="164888"/>
            <a:ext cx="473675" cy="474700"/>
            <a:chOff x="311700" y="2314625"/>
            <a:chExt cx="473675" cy="474700"/>
          </a:xfrm>
        </p:grpSpPr>
        <p:sp>
          <p:nvSpPr>
            <p:cNvPr id="223" name="Google Shape;223;p7"/>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7"/>
          <p:cNvGrpSpPr/>
          <p:nvPr/>
        </p:nvGrpSpPr>
        <p:grpSpPr>
          <a:xfrm rot="5400000">
            <a:off x="7402447" y="-991443"/>
            <a:ext cx="645252" cy="2763279"/>
            <a:chOff x="3233850" y="907275"/>
            <a:chExt cx="758050" cy="1660425"/>
          </a:xfrm>
        </p:grpSpPr>
        <p:sp>
          <p:nvSpPr>
            <p:cNvPr id="226" name="Google Shape;226;p7"/>
            <p:cNvSpPr/>
            <p:nvPr/>
          </p:nvSpPr>
          <p:spPr>
            <a:xfrm>
              <a:off x="3244975" y="917550"/>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3233850" y="907275"/>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7"/>
          <p:cNvGrpSpPr/>
          <p:nvPr/>
        </p:nvGrpSpPr>
        <p:grpSpPr>
          <a:xfrm flipH="1">
            <a:off x="8370153" y="678848"/>
            <a:ext cx="752658" cy="1359462"/>
            <a:chOff x="254275" y="595600"/>
            <a:chExt cx="628000" cy="1661325"/>
          </a:xfrm>
        </p:grpSpPr>
        <p:sp>
          <p:nvSpPr>
            <p:cNvPr id="229" name="Google Shape;229;p7"/>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7"/>
          <p:cNvGrpSpPr/>
          <p:nvPr/>
        </p:nvGrpSpPr>
        <p:grpSpPr>
          <a:xfrm flipH="1">
            <a:off x="8370238" y="2552823"/>
            <a:ext cx="711733" cy="2516872"/>
            <a:chOff x="3233850" y="907275"/>
            <a:chExt cx="758050" cy="1660425"/>
          </a:xfrm>
        </p:grpSpPr>
        <p:sp>
          <p:nvSpPr>
            <p:cNvPr id="232" name="Google Shape;232;p7"/>
            <p:cNvSpPr/>
            <p:nvPr/>
          </p:nvSpPr>
          <p:spPr>
            <a:xfrm>
              <a:off x="3244975" y="917550"/>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3233850" y="907275"/>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7"/>
          <p:cNvGrpSpPr/>
          <p:nvPr/>
        </p:nvGrpSpPr>
        <p:grpSpPr>
          <a:xfrm>
            <a:off x="6969442" y="4073014"/>
            <a:ext cx="1400525" cy="1025004"/>
            <a:chOff x="739925" y="3179513"/>
            <a:chExt cx="2192775" cy="802100"/>
          </a:xfrm>
        </p:grpSpPr>
        <p:sp>
          <p:nvSpPr>
            <p:cNvPr id="235" name="Google Shape;235;p7"/>
            <p:cNvSpPr/>
            <p:nvPr/>
          </p:nvSpPr>
          <p:spPr>
            <a:xfrm>
              <a:off x="747613" y="3193950"/>
              <a:ext cx="2174750" cy="773225"/>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739925" y="3179513"/>
              <a:ext cx="2192775" cy="802100"/>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7"/>
          <p:cNvGrpSpPr/>
          <p:nvPr/>
        </p:nvGrpSpPr>
        <p:grpSpPr>
          <a:xfrm rot="10800000">
            <a:off x="4749275" y="4550312"/>
            <a:ext cx="2220175" cy="529603"/>
            <a:chOff x="3919200" y="4099725"/>
            <a:chExt cx="2220175" cy="413075"/>
          </a:xfrm>
        </p:grpSpPr>
        <p:sp>
          <p:nvSpPr>
            <p:cNvPr id="238" name="Google Shape;238;p7"/>
            <p:cNvSpPr/>
            <p:nvPr/>
          </p:nvSpPr>
          <p:spPr>
            <a:xfrm>
              <a:off x="3929725" y="4111450"/>
              <a:ext cx="2174750" cy="38662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3919200" y="4099725"/>
              <a:ext cx="2220175" cy="413075"/>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7"/>
          <p:cNvGrpSpPr/>
          <p:nvPr/>
        </p:nvGrpSpPr>
        <p:grpSpPr>
          <a:xfrm rot="10800000" flipH="1">
            <a:off x="59736" y="4689570"/>
            <a:ext cx="2591185" cy="390379"/>
            <a:chOff x="3919200" y="602550"/>
            <a:chExt cx="3424775" cy="528825"/>
          </a:xfrm>
        </p:grpSpPr>
        <p:sp>
          <p:nvSpPr>
            <p:cNvPr id="241" name="Google Shape;241;p7"/>
            <p:cNvSpPr/>
            <p:nvPr/>
          </p:nvSpPr>
          <p:spPr>
            <a:xfrm>
              <a:off x="3929725" y="614575"/>
              <a:ext cx="3363125" cy="501775"/>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3919200" y="602550"/>
              <a:ext cx="3424775" cy="528825"/>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7"/>
          <p:cNvGrpSpPr/>
          <p:nvPr/>
        </p:nvGrpSpPr>
        <p:grpSpPr>
          <a:xfrm rot="-5400000">
            <a:off x="280744" y="4139958"/>
            <a:ext cx="323722" cy="760123"/>
            <a:chOff x="1088869" y="61502"/>
            <a:chExt cx="323722" cy="760123"/>
          </a:xfrm>
        </p:grpSpPr>
        <p:sp>
          <p:nvSpPr>
            <p:cNvPr id="244" name="Google Shape;244;p7"/>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7"/>
          <p:cNvGrpSpPr/>
          <p:nvPr/>
        </p:nvGrpSpPr>
        <p:grpSpPr>
          <a:xfrm rot="-5400000">
            <a:off x="280744" y="3816233"/>
            <a:ext cx="323722" cy="760123"/>
            <a:chOff x="1088869" y="61502"/>
            <a:chExt cx="323722" cy="760123"/>
          </a:xfrm>
        </p:grpSpPr>
        <p:sp>
          <p:nvSpPr>
            <p:cNvPr id="247" name="Google Shape;247;p7"/>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7"/>
          <p:cNvGrpSpPr/>
          <p:nvPr/>
        </p:nvGrpSpPr>
        <p:grpSpPr>
          <a:xfrm rot="-5400000">
            <a:off x="280744" y="3492508"/>
            <a:ext cx="323722" cy="760123"/>
            <a:chOff x="1088869" y="61502"/>
            <a:chExt cx="323722" cy="760123"/>
          </a:xfrm>
        </p:grpSpPr>
        <p:sp>
          <p:nvSpPr>
            <p:cNvPr id="250" name="Google Shape;250;p7"/>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7"/>
          <p:cNvGrpSpPr/>
          <p:nvPr/>
        </p:nvGrpSpPr>
        <p:grpSpPr>
          <a:xfrm rot="-5400000">
            <a:off x="280744" y="3168783"/>
            <a:ext cx="323722" cy="760123"/>
            <a:chOff x="1088869" y="61502"/>
            <a:chExt cx="323722" cy="760123"/>
          </a:xfrm>
        </p:grpSpPr>
        <p:sp>
          <p:nvSpPr>
            <p:cNvPr id="253" name="Google Shape;253;p7"/>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7"/>
          <p:cNvGrpSpPr/>
          <p:nvPr/>
        </p:nvGrpSpPr>
        <p:grpSpPr>
          <a:xfrm rot="-5400000">
            <a:off x="-587" y="2431976"/>
            <a:ext cx="993425" cy="923528"/>
            <a:chOff x="3202825" y="597100"/>
            <a:chExt cx="758050" cy="1660425"/>
          </a:xfrm>
        </p:grpSpPr>
        <p:sp>
          <p:nvSpPr>
            <p:cNvPr id="256" name="Google Shape;256;p7"/>
            <p:cNvSpPr/>
            <p:nvPr/>
          </p:nvSpPr>
          <p:spPr>
            <a:xfrm>
              <a:off x="3213950" y="607375"/>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3202825" y="597100"/>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7"/>
          <p:cNvGrpSpPr/>
          <p:nvPr/>
        </p:nvGrpSpPr>
        <p:grpSpPr>
          <a:xfrm>
            <a:off x="87217" y="452714"/>
            <a:ext cx="1400525" cy="1025004"/>
            <a:chOff x="739925" y="3179513"/>
            <a:chExt cx="2192775" cy="802100"/>
          </a:xfrm>
        </p:grpSpPr>
        <p:sp>
          <p:nvSpPr>
            <p:cNvPr id="259" name="Google Shape;259;p7"/>
            <p:cNvSpPr/>
            <p:nvPr/>
          </p:nvSpPr>
          <p:spPr>
            <a:xfrm>
              <a:off x="747613" y="3193950"/>
              <a:ext cx="2174750" cy="773225"/>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739925" y="3179513"/>
              <a:ext cx="2192775" cy="802100"/>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1" name="Google Shape;261;p7"/>
          <p:cNvPicPr preferRelativeResize="0"/>
          <p:nvPr/>
        </p:nvPicPr>
        <p:blipFill>
          <a:blip r:embed="rId2">
            <a:alphaModFix amt="28000"/>
          </a:blip>
          <a:stretch>
            <a:fillRect/>
          </a:stretch>
        </p:blipFill>
        <p:spPr>
          <a:xfrm rot="10800000">
            <a:off x="-15089" y="-20546"/>
            <a:ext cx="9174177" cy="5184592"/>
          </a:xfrm>
          <a:prstGeom prst="rect">
            <a:avLst/>
          </a:prstGeom>
          <a:noFill/>
          <a:ln>
            <a:noFill/>
          </a:ln>
        </p:spPr>
      </p:pic>
      <p:grpSp>
        <p:nvGrpSpPr>
          <p:cNvPr id="262" name="Google Shape;262;p7"/>
          <p:cNvGrpSpPr/>
          <p:nvPr/>
        </p:nvGrpSpPr>
        <p:grpSpPr>
          <a:xfrm flipH="1">
            <a:off x="-28790" y="-17707"/>
            <a:ext cx="9201581" cy="5178914"/>
            <a:chOff x="231025" y="848375"/>
            <a:chExt cx="7139650" cy="4018400"/>
          </a:xfrm>
        </p:grpSpPr>
        <p:sp>
          <p:nvSpPr>
            <p:cNvPr id="263" name="Google Shape;263;p7"/>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7"/>
          <p:cNvSpPr txBox="1">
            <a:spLocks noGrp="1"/>
          </p:cNvSpPr>
          <p:nvPr>
            <p:ph type="title"/>
          </p:nvPr>
        </p:nvSpPr>
        <p:spPr>
          <a:xfrm>
            <a:off x="1229100" y="2234850"/>
            <a:ext cx="3044400" cy="673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a:latin typeface="Do Hyeon"/>
                <a:ea typeface="Do Hyeon"/>
                <a:cs typeface="Do Hyeon"/>
                <a:sym typeface="Do Hyeon"/>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66" name="Google Shape;266;p7"/>
          <p:cNvSpPr txBox="1">
            <a:spLocks noGrp="1"/>
          </p:cNvSpPr>
          <p:nvPr>
            <p:ph type="body" idx="1"/>
          </p:nvPr>
        </p:nvSpPr>
        <p:spPr>
          <a:xfrm>
            <a:off x="4450422" y="1131150"/>
            <a:ext cx="3742800" cy="2881200"/>
          </a:xfrm>
          <a:prstGeom prst="rect">
            <a:avLst/>
          </a:prstGeom>
        </p:spPr>
        <p:txBody>
          <a:bodyPr spcFirstLastPara="1" wrap="square" lIns="91425" tIns="91425" rIns="91425" bIns="91425" anchor="t" anchorCtr="0">
            <a:noAutofit/>
          </a:bodyPr>
          <a:lstStyle>
            <a:lvl1pPr marL="457200" lvl="0" indent="-279400">
              <a:lnSpc>
                <a:spcPct val="100000"/>
              </a:lnSpc>
              <a:spcBef>
                <a:spcPts val="0"/>
              </a:spcBef>
              <a:spcAft>
                <a:spcPts val="0"/>
              </a:spcAft>
              <a:buClr>
                <a:schemeClr val="accent1"/>
              </a:buClr>
              <a:buSzPts val="800"/>
              <a:buFont typeface="Open Sans"/>
              <a:buChar char="●"/>
              <a:defRPr>
                <a:latin typeface="Nanum Gothic"/>
                <a:ea typeface="Nanum Gothic"/>
                <a:cs typeface="Nanum Gothic"/>
                <a:sym typeface="Nanum Gothic"/>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8"/>
        <p:cNvGrpSpPr/>
        <p:nvPr/>
      </p:nvGrpSpPr>
      <p:grpSpPr>
        <a:xfrm>
          <a:off x="0" y="0"/>
          <a:ext cx="0" cy="0"/>
          <a:chOff x="0" y="0"/>
          <a:chExt cx="0" cy="0"/>
        </a:xfrm>
      </p:grpSpPr>
      <p:sp>
        <p:nvSpPr>
          <p:cNvPr id="329" name="Google Shape;329;p9"/>
          <p:cNvSpPr/>
          <p:nvPr/>
        </p:nvSpPr>
        <p:spPr>
          <a:xfrm>
            <a:off x="62574" y="6912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 name="Google Shape;330;p9"/>
          <p:cNvGrpSpPr/>
          <p:nvPr/>
        </p:nvGrpSpPr>
        <p:grpSpPr>
          <a:xfrm>
            <a:off x="8137230" y="718930"/>
            <a:ext cx="966285" cy="1470808"/>
            <a:chOff x="8137230" y="718930"/>
            <a:chExt cx="966285" cy="1470808"/>
          </a:xfrm>
        </p:grpSpPr>
        <p:sp>
          <p:nvSpPr>
            <p:cNvPr id="331" name="Google Shape;331;p9"/>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9"/>
          <p:cNvGrpSpPr/>
          <p:nvPr/>
        </p:nvGrpSpPr>
        <p:grpSpPr>
          <a:xfrm>
            <a:off x="4737447" y="4556462"/>
            <a:ext cx="2850927" cy="530430"/>
            <a:chOff x="4737447" y="4556462"/>
            <a:chExt cx="2850927" cy="530430"/>
          </a:xfrm>
        </p:grpSpPr>
        <p:sp>
          <p:nvSpPr>
            <p:cNvPr id="334" name="Google Shape;334;p9"/>
            <p:cNvSpPr/>
            <p:nvPr/>
          </p:nvSpPr>
          <p:spPr>
            <a:xfrm>
              <a:off x="4750962" y="4571519"/>
              <a:ext cx="2792596" cy="49646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4737447" y="4556462"/>
              <a:ext cx="2850927" cy="530430"/>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9"/>
          <p:cNvGrpSpPr/>
          <p:nvPr/>
        </p:nvGrpSpPr>
        <p:grpSpPr>
          <a:xfrm>
            <a:off x="8137227" y="4051031"/>
            <a:ext cx="943555" cy="1029977"/>
            <a:chOff x="23227" y="4051137"/>
            <a:chExt cx="2815742" cy="1029977"/>
          </a:xfrm>
        </p:grpSpPr>
        <p:sp>
          <p:nvSpPr>
            <p:cNvPr id="337" name="Google Shape;337;p9"/>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9"/>
          <p:cNvGrpSpPr/>
          <p:nvPr/>
        </p:nvGrpSpPr>
        <p:grpSpPr>
          <a:xfrm>
            <a:off x="8383538" y="190675"/>
            <a:ext cx="473675" cy="474700"/>
            <a:chOff x="311700" y="2314625"/>
            <a:chExt cx="473675" cy="474700"/>
          </a:xfrm>
        </p:grpSpPr>
        <p:sp>
          <p:nvSpPr>
            <p:cNvPr id="340" name="Google Shape;340;p9"/>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9"/>
          <p:cNvGrpSpPr/>
          <p:nvPr/>
        </p:nvGrpSpPr>
        <p:grpSpPr>
          <a:xfrm>
            <a:off x="32004" y="32173"/>
            <a:ext cx="2112071" cy="2158848"/>
            <a:chOff x="7526159" y="2593427"/>
            <a:chExt cx="1596425" cy="2496932"/>
          </a:xfrm>
        </p:grpSpPr>
        <p:sp>
          <p:nvSpPr>
            <p:cNvPr id="343" name="Google Shape;343;p9"/>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9"/>
          <p:cNvGrpSpPr/>
          <p:nvPr/>
        </p:nvGrpSpPr>
        <p:grpSpPr>
          <a:xfrm>
            <a:off x="2144081" y="2698964"/>
            <a:ext cx="1638361" cy="969860"/>
            <a:chOff x="1453072" y="4665707"/>
            <a:chExt cx="2590704" cy="408087"/>
          </a:xfrm>
        </p:grpSpPr>
        <p:sp>
          <p:nvSpPr>
            <p:cNvPr id="346" name="Google Shape;346;p9"/>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9"/>
          <p:cNvGrpSpPr/>
          <p:nvPr/>
        </p:nvGrpSpPr>
        <p:grpSpPr>
          <a:xfrm>
            <a:off x="31704" y="2495491"/>
            <a:ext cx="759738" cy="323497"/>
            <a:chOff x="1688654" y="1328266"/>
            <a:chExt cx="759738" cy="323497"/>
          </a:xfrm>
        </p:grpSpPr>
        <p:sp>
          <p:nvSpPr>
            <p:cNvPr id="349" name="Google Shape;349;p9"/>
            <p:cNvSpPr/>
            <p:nvPr/>
          </p:nvSpPr>
          <p:spPr>
            <a:xfrm rot="-5400000">
              <a:off x="1888830" y="1147416"/>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rot="-5400000">
              <a:off x="1906775" y="1110145"/>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 name="Google Shape;351;p9"/>
          <p:cNvGrpSpPr/>
          <p:nvPr/>
        </p:nvGrpSpPr>
        <p:grpSpPr>
          <a:xfrm>
            <a:off x="2068672" y="3101547"/>
            <a:ext cx="973412" cy="1985246"/>
            <a:chOff x="3817550" y="58742"/>
            <a:chExt cx="973412" cy="2132152"/>
          </a:xfrm>
        </p:grpSpPr>
        <p:sp>
          <p:nvSpPr>
            <p:cNvPr id="352" name="Google Shape;352;p9"/>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9"/>
          <p:cNvGrpSpPr/>
          <p:nvPr/>
        </p:nvGrpSpPr>
        <p:grpSpPr>
          <a:xfrm rot="-5400000">
            <a:off x="249520" y="2883353"/>
            <a:ext cx="323722" cy="760123"/>
            <a:chOff x="1088869" y="61502"/>
            <a:chExt cx="323722" cy="760123"/>
          </a:xfrm>
        </p:grpSpPr>
        <p:sp>
          <p:nvSpPr>
            <p:cNvPr id="355" name="Google Shape;355;p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9"/>
          <p:cNvGrpSpPr/>
          <p:nvPr/>
        </p:nvGrpSpPr>
        <p:grpSpPr>
          <a:xfrm>
            <a:off x="31704" y="2798538"/>
            <a:ext cx="759738" cy="324299"/>
            <a:chOff x="1688654" y="1631313"/>
            <a:chExt cx="759738" cy="324299"/>
          </a:xfrm>
        </p:grpSpPr>
        <p:sp>
          <p:nvSpPr>
            <p:cNvPr id="358" name="Google Shape;358;p9"/>
            <p:cNvSpPr/>
            <p:nvPr/>
          </p:nvSpPr>
          <p:spPr>
            <a:xfrm rot="-5400000">
              <a:off x="1888814" y="1450448"/>
              <a:ext cx="306162" cy="689465"/>
            </a:xfrm>
            <a:custGeom>
              <a:avLst/>
              <a:gdLst/>
              <a:ahLst/>
              <a:cxnLst/>
              <a:rect l="l" t="t" r="r" b="b"/>
              <a:pathLst>
                <a:path w="9537"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rot="-5400000">
              <a:off x="1906374" y="1413594"/>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9"/>
          <p:cNvGrpSpPr/>
          <p:nvPr/>
        </p:nvGrpSpPr>
        <p:grpSpPr>
          <a:xfrm>
            <a:off x="31319" y="2189747"/>
            <a:ext cx="760123" cy="324011"/>
            <a:chOff x="1688269" y="1022522"/>
            <a:chExt cx="760123" cy="324011"/>
          </a:xfrm>
        </p:grpSpPr>
        <p:sp>
          <p:nvSpPr>
            <p:cNvPr id="361" name="Google Shape;361;p9"/>
            <p:cNvSpPr/>
            <p:nvPr/>
          </p:nvSpPr>
          <p:spPr>
            <a:xfrm rot="-5400000">
              <a:off x="1889006" y="841496"/>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rot="-5400000">
              <a:off x="1906325" y="804465"/>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3" name="Google Shape;363;p9"/>
          <p:cNvPicPr preferRelativeResize="0"/>
          <p:nvPr/>
        </p:nvPicPr>
        <p:blipFill rotWithShape="1">
          <a:blip r:embed="rId2">
            <a:alphaModFix amt="28000"/>
          </a:blip>
          <a:srcRect l="566"/>
          <a:stretch/>
        </p:blipFill>
        <p:spPr>
          <a:xfrm rot="10800000">
            <a:off x="33050" y="-14125"/>
            <a:ext cx="9092375" cy="5171750"/>
          </a:xfrm>
          <a:prstGeom prst="rect">
            <a:avLst/>
          </a:prstGeom>
          <a:noFill/>
          <a:ln>
            <a:noFill/>
          </a:ln>
        </p:spPr>
      </p:pic>
      <p:grpSp>
        <p:nvGrpSpPr>
          <p:cNvPr id="364" name="Google Shape;364;p9"/>
          <p:cNvGrpSpPr/>
          <p:nvPr/>
        </p:nvGrpSpPr>
        <p:grpSpPr>
          <a:xfrm>
            <a:off x="-28790" y="-17707"/>
            <a:ext cx="9201581" cy="5178914"/>
            <a:chOff x="231025" y="848375"/>
            <a:chExt cx="7139650" cy="4018400"/>
          </a:xfrm>
        </p:grpSpPr>
        <p:sp>
          <p:nvSpPr>
            <p:cNvPr id="365" name="Google Shape;365;p9"/>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9"/>
          <p:cNvSpPr txBox="1">
            <a:spLocks noGrp="1"/>
          </p:cNvSpPr>
          <p:nvPr>
            <p:ph type="title"/>
          </p:nvPr>
        </p:nvSpPr>
        <p:spPr>
          <a:xfrm>
            <a:off x="4290626" y="975025"/>
            <a:ext cx="3341700" cy="712500"/>
          </a:xfrm>
          <a:prstGeom prst="rect">
            <a:avLst/>
          </a:prstGeom>
        </p:spPr>
        <p:txBody>
          <a:bodyPr spcFirstLastPara="1" wrap="square" lIns="91425" tIns="91425" rIns="91425" bIns="91425" anchor="t" anchorCtr="0">
            <a:noAutofit/>
          </a:bodyPr>
          <a:lstStyle>
            <a:lvl1pPr lvl="0" algn="ct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68" name="Google Shape;368;p9"/>
          <p:cNvSpPr txBox="1">
            <a:spLocks noGrp="1"/>
          </p:cNvSpPr>
          <p:nvPr>
            <p:ph type="subTitle" idx="1"/>
          </p:nvPr>
        </p:nvSpPr>
        <p:spPr>
          <a:xfrm>
            <a:off x="4290630" y="1592953"/>
            <a:ext cx="3341700" cy="2127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44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12_1">
    <p:spTree>
      <p:nvGrpSpPr>
        <p:cNvPr id="1" name="Shape 450"/>
        <p:cNvGrpSpPr/>
        <p:nvPr/>
      </p:nvGrpSpPr>
      <p:grpSpPr>
        <a:xfrm>
          <a:off x="0" y="0"/>
          <a:ext cx="0" cy="0"/>
          <a:chOff x="0" y="0"/>
          <a:chExt cx="0" cy="0"/>
        </a:xfrm>
      </p:grpSpPr>
      <p:sp>
        <p:nvSpPr>
          <p:cNvPr id="451" name="Google Shape;451;p13"/>
          <p:cNvSpPr/>
          <p:nvPr/>
        </p:nvSpPr>
        <p:spPr>
          <a:xfrm>
            <a:off x="55210" y="73726"/>
            <a:ext cx="9033579" cy="4996048"/>
          </a:xfrm>
          <a:custGeom>
            <a:avLst/>
            <a:gdLst/>
            <a:ahLst/>
            <a:cxnLst/>
            <a:rect l="l" t="t" r="r" b="b"/>
            <a:pathLst>
              <a:path w="281398" h="155628" extrusionOk="0">
                <a:moveTo>
                  <a:pt x="1" y="0"/>
                </a:moveTo>
                <a:lnTo>
                  <a:pt x="1" y="155627"/>
                </a:lnTo>
                <a:lnTo>
                  <a:pt x="281398" y="155627"/>
                </a:lnTo>
                <a:lnTo>
                  <a:pt x="2813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13"/>
          <p:cNvGrpSpPr/>
          <p:nvPr/>
        </p:nvGrpSpPr>
        <p:grpSpPr>
          <a:xfrm>
            <a:off x="73135" y="2967795"/>
            <a:ext cx="752658" cy="2103071"/>
            <a:chOff x="254275" y="595600"/>
            <a:chExt cx="628000" cy="1661325"/>
          </a:xfrm>
        </p:grpSpPr>
        <p:sp>
          <p:nvSpPr>
            <p:cNvPr id="453" name="Google Shape;453;p13"/>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3"/>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13"/>
          <p:cNvGrpSpPr/>
          <p:nvPr/>
        </p:nvGrpSpPr>
        <p:grpSpPr>
          <a:xfrm>
            <a:off x="451392" y="4420884"/>
            <a:ext cx="3198740" cy="645272"/>
            <a:chOff x="3919200" y="602550"/>
            <a:chExt cx="3424775" cy="528825"/>
          </a:xfrm>
        </p:grpSpPr>
        <p:sp>
          <p:nvSpPr>
            <p:cNvPr id="456" name="Google Shape;456;p13"/>
            <p:cNvSpPr/>
            <p:nvPr/>
          </p:nvSpPr>
          <p:spPr>
            <a:xfrm>
              <a:off x="3929725" y="614575"/>
              <a:ext cx="3363125" cy="501775"/>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3"/>
            <p:cNvSpPr/>
            <p:nvPr/>
          </p:nvSpPr>
          <p:spPr>
            <a:xfrm>
              <a:off x="3919200" y="602550"/>
              <a:ext cx="3424775" cy="528825"/>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13"/>
          <p:cNvGrpSpPr/>
          <p:nvPr/>
        </p:nvGrpSpPr>
        <p:grpSpPr>
          <a:xfrm>
            <a:off x="7783319" y="61502"/>
            <a:ext cx="323722" cy="760123"/>
            <a:chOff x="1088869" y="61502"/>
            <a:chExt cx="323722" cy="760123"/>
          </a:xfrm>
        </p:grpSpPr>
        <p:sp>
          <p:nvSpPr>
            <p:cNvPr id="459" name="Google Shape;459;p1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13"/>
          <p:cNvGrpSpPr/>
          <p:nvPr/>
        </p:nvGrpSpPr>
        <p:grpSpPr>
          <a:xfrm>
            <a:off x="8104132" y="61502"/>
            <a:ext cx="323722" cy="760123"/>
            <a:chOff x="1088869" y="61502"/>
            <a:chExt cx="323722" cy="760123"/>
          </a:xfrm>
        </p:grpSpPr>
        <p:sp>
          <p:nvSpPr>
            <p:cNvPr id="462" name="Google Shape;462;p1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13"/>
          <p:cNvGrpSpPr/>
          <p:nvPr/>
        </p:nvGrpSpPr>
        <p:grpSpPr>
          <a:xfrm>
            <a:off x="8427857" y="61502"/>
            <a:ext cx="323722" cy="760123"/>
            <a:chOff x="1088869" y="61502"/>
            <a:chExt cx="323722" cy="760123"/>
          </a:xfrm>
        </p:grpSpPr>
        <p:sp>
          <p:nvSpPr>
            <p:cNvPr id="465" name="Google Shape;465;p1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13"/>
          <p:cNvGrpSpPr/>
          <p:nvPr/>
        </p:nvGrpSpPr>
        <p:grpSpPr>
          <a:xfrm>
            <a:off x="8751582" y="61502"/>
            <a:ext cx="323722" cy="760123"/>
            <a:chOff x="1088869" y="61502"/>
            <a:chExt cx="323722" cy="760123"/>
          </a:xfrm>
        </p:grpSpPr>
        <p:sp>
          <p:nvSpPr>
            <p:cNvPr id="468" name="Google Shape;468;p1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13"/>
          <p:cNvGrpSpPr/>
          <p:nvPr/>
        </p:nvGrpSpPr>
        <p:grpSpPr>
          <a:xfrm>
            <a:off x="8210327" y="821624"/>
            <a:ext cx="902876" cy="2103071"/>
            <a:chOff x="254275" y="595600"/>
            <a:chExt cx="628000" cy="1661325"/>
          </a:xfrm>
        </p:grpSpPr>
        <p:sp>
          <p:nvSpPr>
            <p:cNvPr id="471" name="Google Shape;471;p13"/>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3"/>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13"/>
          <p:cNvGrpSpPr/>
          <p:nvPr/>
        </p:nvGrpSpPr>
        <p:grpSpPr>
          <a:xfrm>
            <a:off x="3749588" y="4514350"/>
            <a:ext cx="473675" cy="474700"/>
            <a:chOff x="311700" y="2314625"/>
            <a:chExt cx="473675" cy="474700"/>
          </a:xfrm>
        </p:grpSpPr>
        <p:sp>
          <p:nvSpPr>
            <p:cNvPr id="474" name="Google Shape;474;p13"/>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3"/>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13"/>
          <p:cNvGrpSpPr/>
          <p:nvPr/>
        </p:nvGrpSpPr>
        <p:grpSpPr>
          <a:xfrm rot="-5400000">
            <a:off x="6095127" y="3629397"/>
            <a:ext cx="673844" cy="2244616"/>
            <a:chOff x="254275" y="595600"/>
            <a:chExt cx="628000" cy="1661325"/>
          </a:xfrm>
        </p:grpSpPr>
        <p:sp>
          <p:nvSpPr>
            <p:cNvPr id="477" name="Google Shape;477;p13"/>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3"/>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13"/>
          <p:cNvGrpSpPr/>
          <p:nvPr/>
        </p:nvGrpSpPr>
        <p:grpSpPr>
          <a:xfrm rot="-5400000">
            <a:off x="7911105" y="3858781"/>
            <a:ext cx="845517" cy="1558906"/>
            <a:chOff x="6090925" y="2571000"/>
            <a:chExt cx="1243225" cy="1944500"/>
          </a:xfrm>
        </p:grpSpPr>
        <p:sp>
          <p:nvSpPr>
            <p:cNvPr id="480" name="Google Shape;480;p13"/>
            <p:cNvSpPr/>
            <p:nvPr/>
          </p:nvSpPr>
          <p:spPr>
            <a:xfrm>
              <a:off x="6101750" y="2581575"/>
              <a:ext cx="1191100" cy="1919200"/>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3"/>
            <p:cNvSpPr/>
            <p:nvPr/>
          </p:nvSpPr>
          <p:spPr>
            <a:xfrm>
              <a:off x="6090925" y="2571000"/>
              <a:ext cx="1243225" cy="1944500"/>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13"/>
          <p:cNvGrpSpPr/>
          <p:nvPr/>
        </p:nvGrpSpPr>
        <p:grpSpPr>
          <a:xfrm flipH="1">
            <a:off x="66099" y="1395227"/>
            <a:ext cx="949988" cy="2147428"/>
            <a:chOff x="3233850" y="907275"/>
            <a:chExt cx="758050" cy="1660425"/>
          </a:xfrm>
        </p:grpSpPr>
        <p:sp>
          <p:nvSpPr>
            <p:cNvPr id="483" name="Google Shape;483;p13"/>
            <p:cNvSpPr/>
            <p:nvPr/>
          </p:nvSpPr>
          <p:spPr>
            <a:xfrm>
              <a:off x="3244975" y="917550"/>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3"/>
            <p:cNvSpPr/>
            <p:nvPr/>
          </p:nvSpPr>
          <p:spPr>
            <a:xfrm>
              <a:off x="3233850" y="907275"/>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13"/>
          <p:cNvGrpSpPr/>
          <p:nvPr/>
        </p:nvGrpSpPr>
        <p:grpSpPr>
          <a:xfrm>
            <a:off x="52347" y="619686"/>
            <a:ext cx="996392" cy="771305"/>
            <a:chOff x="3918600" y="1101900"/>
            <a:chExt cx="2046400" cy="550775"/>
          </a:xfrm>
        </p:grpSpPr>
        <p:sp>
          <p:nvSpPr>
            <p:cNvPr id="486" name="Google Shape;486;p13"/>
            <p:cNvSpPr/>
            <p:nvPr/>
          </p:nvSpPr>
          <p:spPr>
            <a:xfrm>
              <a:off x="3929725" y="1113625"/>
              <a:ext cx="2001875" cy="524300"/>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3"/>
            <p:cNvSpPr/>
            <p:nvPr/>
          </p:nvSpPr>
          <p:spPr>
            <a:xfrm>
              <a:off x="3918600" y="1101900"/>
              <a:ext cx="2046400" cy="550775"/>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13"/>
          <p:cNvGrpSpPr/>
          <p:nvPr/>
        </p:nvGrpSpPr>
        <p:grpSpPr>
          <a:xfrm>
            <a:off x="30687" y="25589"/>
            <a:ext cx="2125885" cy="594091"/>
            <a:chOff x="23227" y="4051137"/>
            <a:chExt cx="2815742" cy="1029977"/>
          </a:xfrm>
        </p:grpSpPr>
        <p:sp>
          <p:nvSpPr>
            <p:cNvPr id="489" name="Google Shape;489;p13"/>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3"/>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91" name="Google Shape;491;p13"/>
          <p:cNvPicPr preferRelativeResize="0"/>
          <p:nvPr/>
        </p:nvPicPr>
        <p:blipFill>
          <a:blip r:embed="rId2">
            <a:alphaModFix amt="28000"/>
          </a:blip>
          <a:stretch>
            <a:fillRect/>
          </a:stretch>
        </p:blipFill>
        <p:spPr>
          <a:xfrm rot="10800000" flipH="1">
            <a:off x="-33415" y="-14127"/>
            <a:ext cx="9144002" cy="5171753"/>
          </a:xfrm>
          <a:prstGeom prst="rect">
            <a:avLst/>
          </a:prstGeom>
          <a:noFill/>
          <a:ln>
            <a:noFill/>
          </a:ln>
        </p:spPr>
      </p:pic>
      <p:grpSp>
        <p:nvGrpSpPr>
          <p:cNvPr id="492" name="Google Shape;492;p13"/>
          <p:cNvGrpSpPr/>
          <p:nvPr/>
        </p:nvGrpSpPr>
        <p:grpSpPr>
          <a:xfrm>
            <a:off x="-28790" y="-17707"/>
            <a:ext cx="9201581" cy="5178914"/>
            <a:chOff x="231025" y="848375"/>
            <a:chExt cx="7139650" cy="4018400"/>
          </a:xfrm>
        </p:grpSpPr>
        <p:sp>
          <p:nvSpPr>
            <p:cNvPr id="493" name="Google Shape;493;p13"/>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3"/>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13"/>
          <p:cNvSpPr txBox="1">
            <a:spLocks noGrp="1"/>
          </p:cNvSpPr>
          <p:nvPr>
            <p:ph type="ctrTitle"/>
          </p:nvPr>
        </p:nvSpPr>
        <p:spPr>
          <a:xfrm>
            <a:off x="1659625" y="1699400"/>
            <a:ext cx="2497200" cy="400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sz="2200">
                <a:latin typeface="Do Hyeon"/>
                <a:ea typeface="Do Hyeon"/>
                <a:cs typeface="Do Hyeon"/>
                <a:sym typeface="Do Hyeon"/>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96" name="Google Shape;496;p13"/>
          <p:cNvSpPr txBox="1">
            <a:spLocks noGrp="1"/>
          </p:cNvSpPr>
          <p:nvPr>
            <p:ph type="subTitle" idx="1"/>
          </p:nvPr>
        </p:nvSpPr>
        <p:spPr>
          <a:xfrm>
            <a:off x="1659625" y="1966266"/>
            <a:ext cx="2497200" cy="771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a:latin typeface="Nanum Gothic"/>
                <a:ea typeface="Nanum Gothic"/>
                <a:cs typeface="Nanum Gothic"/>
                <a:sym typeface="Nanum Gothic"/>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97" name="Google Shape;497;p13"/>
          <p:cNvSpPr txBox="1">
            <a:spLocks noGrp="1"/>
          </p:cNvSpPr>
          <p:nvPr>
            <p:ph type="title" idx="2" hasCustomPrompt="1"/>
          </p:nvPr>
        </p:nvSpPr>
        <p:spPr>
          <a:xfrm>
            <a:off x="3062725" y="1118219"/>
            <a:ext cx="1094100" cy="690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200">
                <a:solidFill>
                  <a:schemeClr val="accent1"/>
                </a:solidFill>
                <a:latin typeface="Do Hyeon"/>
                <a:ea typeface="Do Hyeon"/>
                <a:cs typeface="Do Hyeon"/>
                <a:sym typeface="Do Hyeon"/>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98" name="Google Shape;498;p13"/>
          <p:cNvSpPr txBox="1">
            <a:spLocks noGrp="1"/>
          </p:cNvSpPr>
          <p:nvPr>
            <p:ph type="ctrTitle" idx="3"/>
          </p:nvPr>
        </p:nvSpPr>
        <p:spPr>
          <a:xfrm>
            <a:off x="4987150" y="1699400"/>
            <a:ext cx="2877000" cy="4005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sz="2200">
                <a:latin typeface="Do Hyeon"/>
                <a:ea typeface="Do Hyeon"/>
                <a:cs typeface="Do Hyeon"/>
                <a:sym typeface="Do Hyeon"/>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99" name="Google Shape;499;p13"/>
          <p:cNvSpPr txBox="1">
            <a:spLocks noGrp="1"/>
          </p:cNvSpPr>
          <p:nvPr>
            <p:ph type="subTitle" idx="4"/>
          </p:nvPr>
        </p:nvSpPr>
        <p:spPr>
          <a:xfrm>
            <a:off x="4987150" y="1966266"/>
            <a:ext cx="2497200" cy="77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a:latin typeface="Nanum Gothic"/>
                <a:ea typeface="Nanum Gothic"/>
                <a:cs typeface="Nanum Gothic"/>
                <a:sym typeface="Nanum Gothic"/>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00" name="Google Shape;500;p13"/>
          <p:cNvSpPr txBox="1">
            <a:spLocks noGrp="1"/>
          </p:cNvSpPr>
          <p:nvPr>
            <p:ph type="title" idx="5" hasCustomPrompt="1"/>
          </p:nvPr>
        </p:nvSpPr>
        <p:spPr>
          <a:xfrm>
            <a:off x="4987155" y="1118219"/>
            <a:ext cx="1094100" cy="6888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4200">
                <a:solidFill>
                  <a:schemeClr val="accent1"/>
                </a:solidFill>
                <a:latin typeface="Do Hyeon"/>
                <a:ea typeface="Do Hyeon"/>
                <a:cs typeface="Do Hyeon"/>
                <a:sym typeface="Do Hyeon"/>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01" name="Google Shape;501;p13"/>
          <p:cNvSpPr txBox="1">
            <a:spLocks noGrp="1"/>
          </p:cNvSpPr>
          <p:nvPr>
            <p:ph type="ctrTitle" idx="6"/>
          </p:nvPr>
        </p:nvSpPr>
        <p:spPr>
          <a:xfrm>
            <a:off x="1659625" y="3321025"/>
            <a:ext cx="2497200" cy="38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sz="2200">
                <a:latin typeface="Do Hyeon"/>
                <a:ea typeface="Do Hyeon"/>
                <a:cs typeface="Do Hyeon"/>
                <a:sym typeface="Do Hyeon"/>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02" name="Google Shape;502;p13"/>
          <p:cNvSpPr txBox="1">
            <a:spLocks noGrp="1"/>
          </p:cNvSpPr>
          <p:nvPr>
            <p:ph type="subTitle" idx="7"/>
          </p:nvPr>
        </p:nvSpPr>
        <p:spPr>
          <a:xfrm>
            <a:off x="1659625" y="3584477"/>
            <a:ext cx="2497200" cy="771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a:latin typeface="Nanum Gothic"/>
                <a:ea typeface="Nanum Gothic"/>
                <a:cs typeface="Nanum Gothic"/>
                <a:sym typeface="Nanum Gothic"/>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03" name="Google Shape;503;p13"/>
          <p:cNvSpPr txBox="1">
            <a:spLocks noGrp="1"/>
          </p:cNvSpPr>
          <p:nvPr>
            <p:ph type="title" idx="8" hasCustomPrompt="1"/>
          </p:nvPr>
        </p:nvSpPr>
        <p:spPr>
          <a:xfrm>
            <a:off x="3062725" y="2743575"/>
            <a:ext cx="1094100" cy="690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200">
                <a:solidFill>
                  <a:schemeClr val="accent1"/>
                </a:solidFill>
                <a:latin typeface="Do Hyeon"/>
                <a:ea typeface="Do Hyeon"/>
                <a:cs typeface="Do Hyeon"/>
                <a:sym typeface="Do Hyeon"/>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04" name="Google Shape;504;p13"/>
          <p:cNvSpPr txBox="1">
            <a:spLocks noGrp="1"/>
          </p:cNvSpPr>
          <p:nvPr>
            <p:ph type="ctrTitle" idx="9"/>
          </p:nvPr>
        </p:nvSpPr>
        <p:spPr>
          <a:xfrm>
            <a:off x="723600" y="290927"/>
            <a:ext cx="7696800" cy="645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atin typeface="Do Hyeon"/>
                <a:ea typeface="Do Hyeon"/>
                <a:cs typeface="Do Hyeon"/>
                <a:sym typeface="Do Hyeon"/>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505" name="Google Shape;505;p13"/>
          <p:cNvSpPr txBox="1">
            <a:spLocks noGrp="1"/>
          </p:cNvSpPr>
          <p:nvPr>
            <p:ph type="ctrTitle" idx="13"/>
          </p:nvPr>
        </p:nvSpPr>
        <p:spPr>
          <a:xfrm>
            <a:off x="4987147" y="3321025"/>
            <a:ext cx="2877000" cy="386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sz="2200">
                <a:latin typeface="Do Hyeon"/>
                <a:ea typeface="Do Hyeon"/>
                <a:cs typeface="Do Hyeon"/>
                <a:sym typeface="Do Hyeon"/>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06" name="Google Shape;506;p13"/>
          <p:cNvSpPr txBox="1">
            <a:spLocks noGrp="1"/>
          </p:cNvSpPr>
          <p:nvPr>
            <p:ph type="subTitle" idx="14"/>
          </p:nvPr>
        </p:nvSpPr>
        <p:spPr>
          <a:xfrm>
            <a:off x="4987153" y="3584473"/>
            <a:ext cx="2497200" cy="77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a:latin typeface="Nanum Gothic"/>
                <a:ea typeface="Nanum Gothic"/>
                <a:cs typeface="Nanum Gothic"/>
                <a:sym typeface="Nanum Gothic"/>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07" name="Google Shape;507;p13"/>
          <p:cNvSpPr txBox="1">
            <a:spLocks noGrp="1"/>
          </p:cNvSpPr>
          <p:nvPr>
            <p:ph type="title" idx="15" hasCustomPrompt="1"/>
          </p:nvPr>
        </p:nvSpPr>
        <p:spPr>
          <a:xfrm>
            <a:off x="4987155" y="2743575"/>
            <a:ext cx="1094100" cy="6906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4200">
                <a:solidFill>
                  <a:schemeClr val="accent1"/>
                </a:solidFill>
                <a:latin typeface="Do Hyeon"/>
                <a:ea typeface="Do Hyeon"/>
                <a:cs typeface="Do Hyeon"/>
                <a:sym typeface="Do Hyeon"/>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793"/>
        <p:cNvGrpSpPr/>
        <p:nvPr/>
      </p:nvGrpSpPr>
      <p:grpSpPr>
        <a:xfrm>
          <a:off x="0" y="0"/>
          <a:ext cx="0" cy="0"/>
          <a:chOff x="0" y="0"/>
          <a:chExt cx="0" cy="0"/>
        </a:xfrm>
      </p:grpSpPr>
      <p:sp>
        <p:nvSpPr>
          <p:cNvPr id="794" name="Google Shape;794;p23"/>
          <p:cNvSpPr/>
          <p:nvPr/>
        </p:nvSpPr>
        <p:spPr>
          <a:xfrm>
            <a:off x="55210" y="73726"/>
            <a:ext cx="9033579" cy="4996048"/>
          </a:xfrm>
          <a:custGeom>
            <a:avLst/>
            <a:gdLst/>
            <a:ahLst/>
            <a:cxnLst/>
            <a:rect l="l" t="t" r="r" b="b"/>
            <a:pathLst>
              <a:path w="281398" h="155628" extrusionOk="0">
                <a:moveTo>
                  <a:pt x="1" y="0"/>
                </a:moveTo>
                <a:lnTo>
                  <a:pt x="1" y="155627"/>
                </a:lnTo>
                <a:lnTo>
                  <a:pt x="281398" y="155627"/>
                </a:lnTo>
                <a:lnTo>
                  <a:pt x="2813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 name="Google Shape;795;p23"/>
          <p:cNvGrpSpPr/>
          <p:nvPr/>
        </p:nvGrpSpPr>
        <p:grpSpPr>
          <a:xfrm>
            <a:off x="113925" y="1174949"/>
            <a:ext cx="806415" cy="1646913"/>
            <a:chOff x="31317" y="56816"/>
            <a:chExt cx="806415" cy="2133307"/>
          </a:xfrm>
        </p:grpSpPr>
        <p:sp>
          <p:nvSpPr>
            <p:cNvPr id="796" name="Google Shape;796;p23"/>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3"/>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23"/>
          <p:cNvGrpSpPr/>
          <p:nvPr/>
        </p:nvGrpSpPr>
        <p:grpSpPr>
          <a:xfrm rot="-5400000">
            <a:off x="6864120" y="415234"/>
            <a:ext cx="2566186" cy="1883155"/>
            <a:chOff x="3918600" y="1101900"/>
            <a:chExt cx="2046400" cy="550775"/>
          </a:xfrm>
        </p:grpSpPr>
        <p:sp>
          <p:nvSpPr>
            <p:cNvPr id="799" name="Google Shape;799;p23"/>
            <p:cNvSpPr/>
            <p:nvPr/>
          </p:nvSpPr>
          <p:spPr>
            <a:xfrm>
              <a:off x="3929725" y="1113625"/>
              <a:ext cx="2001875" cy="524300"/>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3"/>
            <p:cNvSpPr/>
            <p:nvPr/>
          </p:nvSpPr>
          <p:spPr>
            <a:xfrm>
              <a:off x="3918600" y="1101900"/>
              <a:ext cx="2046400" cy="550775"/>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23"/>
          <p:cNvGrpSpPr/>
          <p:nvPr/>
        </p:nvGrpSpPr>
        <p:grpSpPr>
          <a:xfrm rot="-5400000">
            <a:off x="6883711" y="2880698"/>
            <a:ext cx="3676842" cy="679064"/>
            <a:chOff x="5436769" y="65736"/>
            <a:chExt cx="3676842" cy="679064"/>
          </a:xfrm>
        </p:grpSpPr>
        <p:sp>
          <p:nvSpPr>
            <p:cNvPr id="802" name="Google Shape;802;p23"/>
            <p:cNvSpPr/>
            <p:nvPr/>
          </p:nvSpPr>
          <p:spPr>
            <a:xfrm>
              <a:off x="5436769" y="81186"/>
              <a:ext cx="3623767"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3"/>
            <p:cNvSpPr/>
            <p:nvPr/>
          </p:nvSpPr>
          <p:spPr>
            <a:xfrm>
              <a:off x="5499446" y="65736"/>
              <a:ext cx="3614165"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23"/>
          <p:cNvGrpSpPr/>
          <p:nvPr/>
        </p:nvGrpSpPr>
        <p:grpSpPr>
          <a:xfrm>
            <a:off x="6219351" y="2460455"/>
            <a:ext cx="2627782" cy="707250"/>
            <a:chOff x="4736676" y="706955"/>
            <a:chExt cx="2627782" cy="707250"/>
          </a:xfrm>
        </p:grpSpPr>
        <p:sp>
          <p:nvSpPr>
            <p:cNvPr id="805" name="Google Shape;805;p23"/>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3"/>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23"/>
          <p:cNvGrpSpPr/>
          <p:nvPr/>
        </p:nvGrpSpPr>
        <p:grpSpPr>
          <a:xfrm rot="-5400000">
            <a:off x="1110007" y="956740"/>
            <a:ext cx="323722" cy="760123"/>
            <a:chOff x="1088869" y="61502"/>
            <a:chExt cx="323722" cy="760123"/>
          </a:xfrm>
        </p:grpSpPr>
        <p:sp>
          <p:nvSpPr>
            <p:cNvPr id="808" name="Google Shape;808;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23"/>
          <p:cNvGrpSpPr/>
          <p:nvPr/>
        </p:nvGrpSpPr>
        <p:grpSpPr>
          <a:xfrm rot="-5400000">
            <a:off x="1110007" y="2279965"/>
            <a:ext cx="323722" cy="760123"/>
            <a:chOff x="1088869" y="61502"/>
            <a:chExt cx="323722" cy="760123"/>
          </a:xfrm>
        </p:grpSpPr>
        <p:sp>
          <p:nvSpPr>
            <p:cNvPr id="811" name="Google Shape;811;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23"/>
          <p:cNvGrpSpPr/>
          <p:nvPr/>
        </p:nvGrpSpPr>
        <p:grpSpPr>
          <a:xfrm rot="-5400000">
            <a:off x="1110007" y="1956240"/>
            <a:ext cx="323722" cy="760123"/>
            <a:chOff x="1088869" y="61502"/>
            <a:chExt cx="323722" cy="760123"/>
          </a:xfrm>
        </p:grpSpPr>
        <p:sp>
          <p:nvSpPr>
            <p:cNvPr id="814" name="Google Shape;814;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23"/>
          <p:cNvGrpSpPr/>
          <p:nvPr/>
        </p:nvGrpSpPr>
        <p:grpSpPr>
          <a:xfrm rot="-5400000">
            <a:off x="1110007" y="1632515"/>
            <a:ext cx="323722" cy="760123"/>
            <a:chOff x="1088869" y="61502"/>
            <a:chExt cx="323722" cy="760123"/>
          </a:xfrm>
        </p:grpSpPr>
        <p:sp>
          <p:nvSpPr>
            <p:cNvPr id="817" name="Google Shape;817;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3"/>
          <p:cNvGrpSpPr/>
          <p:nvPr/>
        </p:nvGrpSpPr>
        <p:grpSpPr>
          <a:xfrm rot="-5400000">
            <a:off x="1110007" y="1308790"/>
            <a:ext cx="323722" cy="760123"/>
            <a:chOff x="1088869" y="61502"/>
            <a:chExt cx="323722" cy="760123"/>
          </a:xfrm>
        </p:grpSpPr>
        <p:sp>
          <p:nvSpPr>
            <p:cNvPr id="820" name="Google Shape;820;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23"/>
          <p:cNvGrpSpPr/>
          <p:nvPr/>
        </p:nvGrpSpPr>
        <p:grpSpPr>
          <a:xfrm>
            <a:off x="287625" y="2977100"/>
            <a:ext cx="473675" cy="474700"/>
            <a:chOff x="311700" y="2314625"/>
            <a:chExt cx="473675" cy="474700"/>
          </a:xfrm>
        </p:grpSpPr>
        <p:sp>
          <p:nvSpPr>
            <p:cNvPr id="823" name="Google Shape;823;p23"/>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3"/>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5" name="Google Shape;825;p23"/>
          <p:cNvPicPr preferRelativeResize="0"/>
          <p:nvPr/>
        </p:nvPicPr>
        <p:blipFill rotWithShape="1">
          <a:blip r:embed="rId2">
            <a:alphaModFix amt="28000"/>
          </a:blip>
          <a:srcRect t="1156"/>
          <a:stretch/>
        </p:blipFill>
        <p:spPr>
          <a:xfrm>
            <a:off x="-33425" y="45120"/>
            <a:ext cx="9144002" cy="5111724"/>
          </a:xfrm>
          <a:prstGeom prst="rect">
            <a:avLst/>
          </a:prstGeom>
          <a:noFill/>
          <a:ln>
            <a:noFill/>
          </a:ln>
        </p:spPr>
      </p:pic>
      <p:grpSp>
        <p:nvGrpSpPr>
          <p:cNvPr id="826" name="Google Shape;826;p23"/>
          <p:cNvGrpSpPr/>
          <p:nvPr/>
        </p:nvGrpSpPr>
        <p:grpSpPr>
          <a:xfrm rot="10800000" flipH="1">
            <a:off x="-28790" y="-17707"/>
            <a:ext cx="9201581" cy="5178914"/>
            <a:chOff x="231025" y="848375"/>
            <a:chExt cx="7139650" cy="4018400"/>
          </a:xfrm>
        </p:grpSpPr>
        <p:sp>
          <p:nvSpPr>
            <p:cNvPr id="827" name="Google Shape;827;p23"/>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3"/>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23"/>
          <p:cNvSpPr txBox="1">
            <a:spLocks noGrp="1"/>
          </p:cNvSpPr>
          <p:nvPr>
            <p:ph type="title"/>
          </p:nvPr>
        </p:nvSpPr>
        <p:spPr>
          <a:xfrm>
            <a:off x="2890900" y="2661630"/>
            <a:ext cx="3362100" cy="841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30" name="Google Shape;830;p23"/>
          <p:cNvSpPr txBox="1">
            <a:spLocks noGrp="1"/>
          </p:cNvSpPr>
          <p:nvPr>
            <p:ph type="title" idx="2" hasCustomPrompt="1"/>
          </p:nvPr>
        </p:nvSpPr>
        <p:spPr>
          <a:xfrm>
            <a:off x="2890900" y="1034875"/>
            <a:ext cx="3362100" cy="183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2000"/>
              <a:buNone/>
              <a:defRPr sz="12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1" name="Google Shape;831;p23"/>
          <p:cNvSpPr txBox="1">
            <a:spLocks noGrp="1"/>
          </p:cNvSpPr>
          <p:nvPr>
            <p:ph type="subTitle" idx="1"/>
          </p:nvPr>
        </p:nvSpPr>
        <p:spPr>
          <a:xfrm>
            <a:off x="2405697" y="3291276"/>
            <a:ext cx="4476300" cy="68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TITLE_AND_BODY_1_1_1">
    <p:spTree>
      <p:nvGrpSpPr>
        <p:cNvPr id="1" name="Shape 1653"/>
        <p:cNvGrpSpPr/>
        <p:nvPr/>
      </p:nvGrpSpPr>
      <p:grpSpPr>
        <a:xfrm>
          <a:off x="0" y="0"/>
          <a:ext cx="0" cy="0"/>
          <a:chOff x="0" y="0"/>
          <a:chExt cx="0" cy="0"/>
        </a:xfrm>
      </p:grpSpPr>
      <p:sp>
        <p:nvSpPr>
          <p:cNvPr id="1654" name="Google Shape;1654;p44"/>
          <p:cNvSpPr/>
          <p:nvPr/>
        </p:nvSpPr>
        <p:spPr>
          <a:xfrm rot="10800000">
            <a:off x="126830" y="73881"/>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5" name="Google Shape;1655;p44"/>
          <p:cNvGrpSpPr/>
          <p:nvPr/>
        </p:nvGrpSpPr>
        <p:grpSpPr>
          <a:xfrm rot="-5400000">
            <a:off x="2079336" y="3794172"/>
            <a:ext cx="628569" cy="1858660"/>
            <a:chOff x="8137230" y="718930"/>
            <a:chExt cx="966285" cy="1470808"/>
          </a:xfrm>
        </p:grpSpPr>
        <p:sp>
          <p:nvSpPr>
            <p:cNvPr id="1656" name="Google Shape;1656;p44"/>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4"/>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44"/>
          <p:cNvGrpSpPr/>
          <p:nvPr/>
        </p:nvGrpSpPr>
        <p:grpSpPr>
          <a:xfrm rot="10800000">
            <a:off x="149789" y="71239"/>
            <a:ext cx="966285" cy="1486840"/>
            <a:chOff x="8137230" y="718930"/>
            <a:chExt cx="966285" cy="1470808"/>
          </a:xfrm>
        </p:grpSpPr>
        <p:sp>
          <p:nvSpPr>
            <p:cNvPr id="1659" name="Google Shape;1659;p44"/>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4"/>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44"/>
          <p:cNvGrpSpPr/>
          <p:nvPr/>
        </p:nvGrpSpPr>
        <p:grpSpPr>
          <a:xfrm rot="10800000">
            <a:off x="8064710" y="94074"/>
            <a:ext cx="1055568" cy="950300"/>
            <a:chOff x="3817550" y="58742"/>
            <a:chExt cx="973412" cy="2132152"/>
          </a:xfrm>
        </p:grpSpPr>
        <p:sp>
          <p:nvSpPr>
            <p:cNvPr id="1662" name="Google Shape;1662;p44"/>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4"/>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44"/>
          <p:cNvGrpSpPr/>
          <p:nvPr/>
        </p:nvGrpSpPr>
        <p:grpSpPr>
          <a:xfrm rot="10800000">
            <a:off x="178285" y="4294742"/>
            <a:ext cx="1592865" cy="760123"/>
            <a:chOff x="23227" y="4051137"/>
            <a:chExt cx="2815742" cy="1029977"/>
          </a:xfrm>
        </p:grpSpPr>
        <p:sp>
          <p:nvSpPr>
            <p:cNvPr id="1665" name="Google Shape;1665;p44"/>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4"/>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 name="Google Shape;1667;p44"/>
          <p:cNvGrpSpPr/>
          <p:nvPr/>
        </p:nvGrpSpPr>
        <p:grpSpPr>
          <a:xfrm rot="10800000">
            <a:off x="584340" y="726190"/>
            <a:ext cx="1352848" cy="1098485"/>
            <a:chOff x="3817550" y="58742"/>
            <a:chExt cx="973412" cy="2132152"/>
          </a:xfrm>
        </p:grpSpPr>
        <p:sp>
          <p:nvSpPr>
            <p:cNvPr id="1668" name="Google Shape;1668;p44"/>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4"/>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44"/>
          <p:cNvGrpSpPr/>
          <p:nvPr/>
        </p:nvGrpSpPr>
        <p:grpSpPr>
          <a:xfrm rot="10800000">
            <a:off x="242325" y="3583000"/>
            <a:ext cx="473675" cy="474700"/>
            <a:chOff x="311700" y="2314625"/>
            <a:chExt cx="473675" cy="474700"/>
          </a:xfrm>
        </p:grpSpPr>
        <p:sp>
          <p:nvSpPr>
            <p:cNvPr id="1671" name="Google Shape;1671;p44"/>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4"/>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44"/>
          <p:cNvGrpSpPr/>
          <p:nvPr/>
        </p:nvGrpSpPr>
        <p:grpSpPr>
          <a:xfrm flipH="1">
            <a:off x="199934" y="4279021"/>
            <a:ext cx="1541434" cy="760123"/>
            <a:chOff x="7313757" y="159440"/>
            <a:chExt cx="1541434" cy="760123"/>
          </a:xfrm>
        </p:grpSpPr>
        <p:sp>
          <p:nvSpPr>
            <p:cNvPr id="1674" name="Google Shape;1674;p44"/>
            <p:cNvSpPr/>
            <p:nvPr/>
          </p:nvSpPr>
          <p:spPr>
            <a:xfrm>
              <a:off x="7320306" y="168332"/>
              <a:ext cx="306129" cy="689465"/>
            </a:xfrm>
            <a:custGeom>
              <a:avLst/>
              <a:gdLst/>
              <a:ahLst/>
              <a:cxnLst/>
              <a:rect l="l" t="t" r="r" b="b"/>
              <a:pathLst>
                <a:path w="9536" h="21477" extrusionOk="0">
                  <a:moveTo>
                    <a:pt x="0" y="0"/>
                  </a:moveTo>
                  <a:lnTo>
                    <a:pt x="4618" y="21477"/>
                  </a:lnTo>
                  <a:lnTo>
                    <a:pt x="9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4"/>
            <p:cNvSpPr/>
            <p:nvPr/>
          </p:nvSpPr>
          <p:spPr>
            <a:xfrm>
              <a:off x="7313757" y="159825"/>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4"/>
            <p:cNvSpPr/>
            <p:nvPr/>
          </p:nvSpPr>
          <p:spPr>
            <a:xfrm>
              <a:off x="8235195" y="168332"/>
              <a:ext cx="305776" cy="689465"/>
            </a:xfrm>
            <a:custGeom>
              <a:avLst/>
              <a:gdLst/>
              <a:ahLst/>
              <a:cxnLst/>
              <a:rect l="l" t="t" r="r" b="b"/>
              <a:pathLst>
                <a:path w="9525" h="21477" extrusionOk="0">
                  <a:moveTo>
                    <a:pt x="0" y="0"/>
                  </a:moveTo>
                  <a:lnTo>
                    <a:pt x="4606" y="21477"/>
                  </a:lnTo>
                  <a:lnTo>
                    <a:pt x="9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4"/>
            <p:cNvSpPr/>
            <p:nvPr/>
          </p:nvSpPr>
          <p:spPr>
            <a:xfrm>
              <a:off x="8228518" y="159440"/>
              <a:ext cx="323240" cy="760123"/>
            </a:xfrm>
            <a:custGeom>
              <a:avLst/>
              <a:gdLst/>
              <a:ahLst/>
              <a:cxnLst/>
              <a:rect l="l" t="t" r="r" b="b"/>
              <a:pathLst>
                <a:path w="10069" h="23678" extrusionOk="0">
                  <a:moveTo>
                    <a:pt x="581" y="229"/>
                  </a:moveTo>
                  <a:cubicBezTo>
                    <a:pt x="593" y="265"/>
                    <a:pt x="593" y="301"/>
                    <a:pt x="605" y="337"/>
                  </a:cubicBezTo>
                  <a:cubicBezTo>
                    <a:pt x="602" y="325"/>
                    <a:pt x="602" y="319"/>
                    <a:pt x="604" y="319"/>
                  </a:cubicBezTo>
                  <a:lnTo>
                    <a:pt x="604" y="319"/>
                  </a:lnTo>
                  <a:cubicBezTo>
                    <a:pt x="609" y="319"/>
                    <a:pt x="636" y="386"/>
                    <a:pt x="671" y="478"/>
                  </a:cubicBezTo>
                  <a:lnTo>
                    <a:pt x="671" y="478"/>
                  </a:lnTo>
                  <a:cubicBezTo>
                    <a:pt x="657" y="479"/>
                    <a:pt x="642" y="479"/>
                    <a:pt x="628" y="480"/>
                  </a:cubicBezTo>
                  <a:lnTo>
                    <a:pt x="628" y="480"/>
                  </a:lnTo>
                  <a:cubicBezTo>
                    <a:pt x="606" y="396"/>
                    <a:pt x="590" y="309"/>
                    <a:pt x="581" y="229"/>
                  </a:cubicBezTo>
                  <a:close/>
                  <a:moveTo>
                    <a:pt x="544" y="473"/>
                  </a:moveTo>
                  <a:cubicBezTo>
                    <a:pt x="549" y="473"/>
                    <a:pt x="558" y="486"/>
                    <a:pt x="569" y="507"/>
                  </a:cubicBezTo>
                  <a:lnTo>
                    <a:pt x="569" y="507"/>
                  </a:lnTo>
                  <a:cubicBezTo>
                    <a:pt x="562" y="509"/>
                    <a:pt x="554" y="510"/>
                    <a:pt x="544" y="512"/>
                  </a:cubicBezTo>
                  <a:lnTo>
                    <a:pt x="544" y="512"/>
                  </a:lnTo>
                  <a:cubicBezTo>
                    <a:pt x="539" y="485"/>
                    <a:pt x="540" y="473"/>
                    <a:pt x="544" y="473"/>
                  </a:cubicBezTo>
                  <a:close/>
                  <a:moveTo>
                    <a:pt x="728" y="613"/>
                  </a:moveTo>
                  <a:cubicBezTo>
                    <a:pt x="740" y="613"/>
                    <a:pt x="752" y="613"/>
                    <a:pt x="764" y="613"/>
                  </a:cubicBezTo>
                  <a:lnTo>
                    <a:pt x="764" y="613"/>
                  </a:lnTo>
                  <a:cubicBezTo>
                    <a:pt x="762" y="615"/>
                    <a:pt x="761" y="619"/>
                    <a:pt x="761" y="626"/>
                  </a:cubicBezTo>
                  <a:cubicBezTo>
                    <a:pt x="760" y="625"/>
                    <a:pt x="759" y="625"/>
                    <a:pt x="758" y="625"/>
                  </a:cubicBezTo>
                  <a:cubicBezTo>
                    <a:pt x="750" y="625"/>
                    <a:pt x="749" y="645"/>
                    <a:pt x="750" y="674"/>
                  </a:cubicBezTo>
                  <a:lnTo>
                    <a:pt x="750" y="674"/>
                  </a:lnTo>
                  <a:cubicBezTo>
                    <a:pt x="743" y="654"/>
                    <a:pt x="736" y="633"/>
                    <a:pt x="728" y="613"/>
                  </a:cubicBezTo>
                  <a:close/>
                  <a:moveTo>
                    <a:pt x="749" y="905"/>
                  </a:moveTo>
                  <a:cubicBezTo>
                    <a:pt x="749" y="912"/>
                    <a:pt x="749" y="919"/>
                    <a:pt x="749" y="927"/>
                  </a:cubicBezTo>
                  <a:cubicBezTo>
                    <a:pt x="761" y="947"/>
                    <a:pt x="768" y="957"/>
                    <a:pt x="773" y="958"/>
                  </a:cubicBezTo>
                  <a:lnTo>
                    <a:pt x="773" y="958"/>
                  </a:lnTo>
                  <a:cubicBezTo>
                    <a:pt x="766" y="944"/>
                    <a:pt x="758" y="926"/>
                    <a:pt x="749" y="905"/>
                  </a:cubicBezTo>
                  <a:close/>
                  <a:moveTo>
                    <a:pt x="706" y="612"/>
                  </a:moveTo>
                  <a:lnTo>
                    <a:pt x="706" y="612"/>
                  </a:lnTo>
                  <a:cubicBezTo>
                    <a:pt x="711" y="612"/>
                    <a:pt x="717" y="612"/>
                    <a:pt x="723" y="613"/>
                  </a:cubicBezTo>
                  <a:lnTo>
                    <a:pt x="723" y="613"/>
                  </a:lnTo>
                  <a:cubicBezTo>
                    <a:pt x="732" y="638"/>
                    <a:pt x="742" y="664"/>
                    <a:pt x="752" y="690"/>
                  </a:cubicBezTo>
                  <a:lnTo>
                    <a:pt x="752" y="690"/>
                  </a:lnTo>
                  <a:cubicBezTo>
                    <a:pt x="760" y="787"/>
                    <a:pt x="794" y="958"/>
                    <a:pt x="774" y="958"/>
                  </a:cubicBezTo>
                  <a:cubicBezTo>
                    <a:pt x="774" y="958"/>
                    <a:pt x="773" y="958"/>
                    <a:pt x="773" y="958"/>
                  </a:cubicBezTo>
                  <a:lnTo>
                    <a:pt x="773" y="958"/>
                  </a:lnTo>
                  <a:cubicBezTo>
                    <a:pt x="778" y="969"/>
                    <a:pt x="782" y="978"/>
                    <a:pt x="786" y="984"/>
                  </a:cubicBezTo>
                  <a:lnTo>
                    <a:pt x="786" y="984"/>
                  </a:lnTo>
                  <a:lnTo>
                    <a:pt x="786" y="1047"/>
                  </a:lnTo>
                  <a:cubicBezTo>
                    <a:pt x="761" y="981"/>
                    <a:pt x="740" y="914"/>
                    <a:pt x="724" y="847"/>
                  </a:cubicBezTo>
                  <a:lnTo>
                    <a:pt x="724" y="847"/>
                  </a:lnTo>
                  <a:cubicBezTo>
                    <a:pt x="733" y="868"/>
                    <a:pt x="741" y="887"/>
                    <a:pt x="749" y="905"/>
                  </a:cubicBezTo>
                  <a:lnTo>
                    <a:pt x="749" y="905"/>
                  </a:lnTo>
                  <a:cubicBezTo>
                    <a:pt x="747" y="810"/>
                    <a:pt x="731" y="709"/>
                    <a:pt x="706" y="612"/>
                  </a:cubicBezTo>
                  <a:close/>
                  <a:moveTo>
                    <a:pt x="1110" y="2346"/>
                  </a:moveTo>
                  <a:cubicBezTo>
                    <a:pt x="1111" y="2353"/>
                    <a:pt x="1112" y="2359"/>
                    <a:pt x="1113" y="2366"/>
                  </a:cubicBezTo>
                  <a:lnTo>
                    <a:pt x="1113" y="2366"/>
                  </a:lnTo>
                  <a:cubicBezTo>
                    <a:pt x="1112" y="2359"/>
                    <a:pt x="1111" y="2352"/>
                    <a:pt x="1110" y="2346"/>
                  </a:cubicBezTo>
                  <a:close/>
                  <a:moveTo>
                    <a:pt x="893" y="3860"/>
                  </a:moveTo>
                  <a:lnTo>
                    <a:pt x="893" y="3860"/>
                  </a:lnTo>
                  <a:cubicBezTo>
                    <a:pt x="982" y="4163"/>
                    <a:pt x="1123" y="4595"/>
                    <a:pt x="1123" y="4595"/>
                  </a:cubicBezTo>
                  <a:cubicBezTo>
                    <a:pt x="1123" y="4595"/>
                    <a:pt x="1122" y="4595"/>
                    <a:pt x="1122" y="4594"/>
                  </a:cubicBezTo>
                  <a:lnTo>
                    <a:pt x="1122" y="4594"/>
                  </a:lnTo>
                  <a:cubicBezTo>
                    <a:pt x="1122" y="4628"/>
                    <a:pt x="1124" y="4660"/>
                    <a:pt x="1128" y="4692"/>
                  </a:cubicBezTo>
                  <a:lnTo>
                    <a:pt x="1128" y="4692"/>
                  </a:lnTo>
                  <a:lnTo>
                    <a:pt x="1002" y="4270"/>
                  </a:lnTo>
                  <a:cubicBezTo>
                    <a:pt x="962" y="4114"/>
                    <a:pt x="921" y="3964"/>
                    <a:pt x="893" y="3860"/>
                  </a:cubicBezTo>
                  <a:close/>
                  <a:moveTo>
                    <a:pt x="8972" y="5310"/>
                  </a:moveTo>
                  <a:lnTo>
                    <a:pt x="8972" y="5310"/>
                  </a:lnTo>
                  <a:cubicBezTo>
                    <a:pt x="8969" y="5332"/>
                    <a:pt x="8966" y="5354"/>
                    <a:pt x="8963" y="5376"/>
                  </a:cubicBezTo>
                  <a:cubicBezTo>
                    <a:pt x="8967" y="5349"/>
                    <a:pt x="8970" y="5327"/>
                    <a:pt x="8972" y="5310"/>
                  </a:cubicBezTo>
                  <a:close/>
                  <a:moveTo>
                    <a:pt x="7010" y="10476"/>
                  </a:moveTo>
                  <a:cubicBezTo>
                    <a:pt x="7005" y="10487"/>
                    <a:pt x="7002" y="10499"/>
                    <a:pt x="7002" y="10511"/>
                  </a:cubicBezTo>
                  <a:cubicBezTo>
                    <a:pt x="7005" y="10499"/>
                    <a:pt x="7007" y="10488"/>
                    <a:pt x="7010" y="10476"/>
                  </a:cubicBezTo>
                  <a:close/>
                  <a:moveTo>
                    <a:pt x="2345" y="12212"/>
                  </a:moveTo>
                  <a:lnTo>
                    <a:pt x="2373" y="12338"/>
                  </a:lnTo>
                  <a:cubicBezTo>
                    <a:pt x="2363" y="12296"/>
                    <a:pt x="2354" y="12254"/>
                    <a:pt x="2345" y="12212"/>
                  </a:cubicBezTo>
                  <a:close/>
                  <a:moveTo>
                    <a:pt x="769" y="613"/>
                  </a:moveTo>
                  <a:cubicBezTo>
                    <a:pt x="872" y="615"/>
                    <a:pt x="980" y="618"/>
                    <a:pt x="1158" y="638"/>
                  </a:cubicBezTo>
                  <a:lnTo>
                    <a:pt x="1146" y="626"/>
                  </a:lnTo>
                  <a:lnTo>
                    <a:pt x="1146" y="626"/>
                  </a:lnTo>
                  <a:cubicBezTo>
                    <a:pt x="3094" y="698"/>
                    <a:pt x="5066" y="734"/>
                    <a:pt x="7051" y="758"/>
                  </a:cubicBezTo>
                  <a:cubicBezTo>
                    <a:pt x="7483" y="746"/>
                    <a:pt x="7928" y="734"/>
                    <a:pt x="8385" y="734"/>
                  </a:cubicBezTo>
                  <a:lnTo>
                    <a:pt x="9167" y="734"/>
                  </a:lnTo>
                  <a:lnTo>
                    <a:pt x="9119" y="903"/>
                  </a:lnTo>
                  <a:cubicBezTo>
                    <a:pt x="9071" y="1131"/>
                    <a:pt x="9023" y="1360"/>
                    <a:pt x="8975" y="1600"/>
                  </a:cubicBezTo>
                  <a:cubicBezTo>
                    <a:pt x="8662" y="3043"/>
                    <a:pt x="8325" y="4618"/>
                    <a:pt x="8085" y="5869"/>
                  </a:cubicBezTo>
                  <a:cubicBezTo>
                    <a:pt x="8025" y="6133"/>
                    <a:pt x="7952" y="6374"/>
                    <a:pt x="7868" y="6626"/>
                  </a:cubicBezTo>
                  <a:cubicBezTo>
                    <a:pt x="7630" y="7759"/>
                    <a:pt x="7285" y="9198"/>
                    <a:pt x="7010" y="10476"/>
                  </a:cubicBezTo>
                  <a:lnTo>
                    <a:pt x="7010" y="10476"/>
                  </a:lnTo>
                  <a:cubicBezTo>
                    <a:pt x="7014" y="10466"/>
                    <a:pt x="7020" y="10456"/>
                    <a:pt x="7027" y="10450"/>
                  </a:cubicBezTo>
                  <a:lnTo>
                    <a:pt x="7027" y="10450"/>
                  </a:lnTo>
                  <a:cubicBezTo>
                    <a:pt x="6870" y="11136"/>
                    <a:pt x="6702" y="11641"/>
                    <a:pt x="6558" y="12302"/>
                  </a:cubicBezTo>
                  <a:cubicBezTo>
                    <a:pt x="6582" y="12302"/>
                    <a:pt x="6558" y="12410"/>
                    <a:pt x="6546" y="12459"/>
                  </a:cubicBezTo>
                  <a:cubicBezTo>
                    <a:pt x="6461" y="12555"/>
                    <a:pt x="5776" y="16427"/>
                    <a:pt x="5692" y="16643"/>
                  </a:cubicBezTo>
                  <a:cubicBezTo>
                    <a:pt x="5680" y="16715"/>
                    <a:pt x="5656" y="16788"/>
                    <a:pt x="5644" y="16860"/>
                  </a:cubicBezTo>
                  <a:cubicBezTo>
                    <a:pt x="5475" y="17569"/>
                    <a:pt x="5271" y="18279"/>
                    <a:pt x="5078" y="18964"/>
                  </a:cubicBezTo>
                  <a:lnTo>
                    <a:pt x="5066" y="19024"/>
                  </a:lnTo>
                  <a:lnTo>
                    <a:pt x="5054" y="19060"/>
                  </a:lnTo>
                  <a:lnTo>
                    <a:pt x="5054" y="19072"/>
                  </a:lnTo>
                  <a:lnTo>
                    <a:pt x="5042" y="19108"/>
                  </a:lnTo>
                  <a:lnTo>
                    <a:pt x="5006" y="19181"/>
                  </a:lnTo>
                  <a:cubicBezTo>
                    <a:pt x="4994" y="19229"/>
                    <a:pt x="4970" y="19277"/>
                    <a:pt x="4958" y="19313"/>
                  </a:cubicBezTo>
                  <a:cubicBezTo>
                    <a:pt x="4934" y="19385"/>
                    <a:pt x="4910" y="19469"/>
                    <a:pt x="4898" y="19541"/>
                  </a:cubicBezTo>
                  <a:cubicBezTo>
                    <a:pt x="4898" y="19710"/>
                    <a:pt x="4862" y="19902"/>
                    <a:pt x="4850" y="20143"/>
                  </a:cubicBezTo>
                  <a:cubicBezTo>
                    <a:pt x="4840" y="20060"/>
                    <a:pt x="4833" y="20044"/>
                    <a:pt x="4825" y="20044"/>
                  </a:cubicBezTo>
                  <a:cubicBezTo>
                    <a:pt x="4821" y="20044"/>
                    <a:pt x="4816" y="20051"/>
                    <a:pt x="4811" y="20051"/>
                  </a:cubicBezTo>
                  <a:cubicBezTo>
                    <a:pt x="4805" y="20051"/>
                    <a:pt x="4798" y="20039"/>
                    <a:pt x="4790" y="19986"/>
                  </a:cubicBezTo>
                  <a:cubicBezTo>
                    <a:pt x="4790" y="19818"/>
                    <a:pt x="4790" y="19649"/>
                    <a:pt x="4766" y="19469"/>
                  </a:cubicBezTo>
                  <a:cubicBezTo>
                    <a:pt x="4763" y="19461"/>
                    <a:pt x="4761" y="19457"/>
                    <a:pt x="4758" y="19457"/>
                  </a:cubicBezTo>
                  <a:cubicBezTo>
                    <a:pt x="4749" y="19457"/>
                    <a:pt x="4742" y="19507"/>
                    <a:pt x="4742" y="19601"/>
                  </a:cubicBezTo>
                  <a:cubicBezTo>
                    <a:pt x="4718" y="19517"/>
                    <a:pt x="4694" y="19409"/>
                    <a:pt x="4670" y="19289"/>
                  </a:cubicBezTo>
                  <a:cubicBezTo>
                    <a:pt x="4634" y="19144"/>
                    <a:pt x="4597" y="19000"/>
                    <a:pt x="4573" y="18868"/>
                  </a:cubicBezTo>
                  <a:cubicBezTo>
                    <a:pt x="4513" y="18651"/>
                    <a:pt x="4453" y="18423"/>
                    <a:pt x="4405" y="18207"/>
                  </a:cubicBezTo>
                  <a:cubicBezTo>
                    <a:pt x="4357" y="18074"/>
                    <a:pt x="4345" y="17942"/>
                    <a:pt x="4357" y="17810"/>
                  </a:cubicBezTo>
                  <a:cubicBezTo>
                    <a:pt x="4237" y="17317"/>
                    <a:pt x="4297" y="17461"/>
                    <a:pt x="4201" y="16944"/>
                  </a:cubicBezTo>
                  <a:cubicBezTo>
                    <a:pt x="4225" y="16812"/>
                    <a:pt x="3852" y="15669"/>
                    <a:pt x="3840" y="15525"/>
                  </a:cubicBezTo>
                  <a:lnTo>
                    <a:pt x="3840" y="15525"/>
                  </a:lnTo>
                  <a:lnTo>
                    <a:pt x="3864" y="15609"/>
                  </a:lnTo>
                  <a:cubicBezTo>
                    <a:pt x="3744" y="15008"/>
                    <a:pt x="3744" y="14599"/>
                    <a:pt x="3623" y="14022"/>
                  </a:cubicBezTo>
                  <a:cubicBezTo>
                    <a:pt x="3311" y="12410"/>
                    <a:pt x="2902" y="10667"/>
                    <a:pt x="2601" y="9164"/>
                  </a:cubicBezTo>
                  <a:cubicBezTo>
                    <a:pt x="2553" y="9164"/>
                    <a:pt x="2673" y="9500"/>
                    <a:pt x="2625" y="9524"/>
                  </a:cubicBezTo>
                  <a:cubicBezTo>
                    <a:pt x="2445" y="8647"/>
                    <a:pt x="2313" y="7745"/>
                    <a:pt x="2120" y="6855"/>
                  </a:cubicBezTo>
                  <a:cubicBezTo>
                    <a:pt x="2108" y="6699"/>
                    <a:pt x="2084" y="6494"/>
                    <a:pt x="2084" y="6422"/>
                  </a:cubicBezTo>
                  <a:cubicBezTo>
                    <a:pt x="2048" y="6290"/>
                    <a:pt x="2012" y="6170"/>
                    <a:pt x="1964" y="6049"/>
                  </a:cubicBezTo>
                  <a:lnTo>
                    <a:pt x="2000" y="6013"/>
                  </a:lnTo>
                  <a:cubicBezTo>
                    <a:pt x="1904" y="5713"/>
                    <a:pt x="1952" y="5568"/>
                    <a:pt x="1868" y="5280"/>
                  </a:cubicBezTo>
                  <a:cubicBezTo>
                    <a:pt x="1832" y="5208"/>
                    <a:pt x="1820" y="5135"/>
                    <a:pt x="1808" y="5063"/>
                  </a:cubicBezTo>
                  <a:cubicBezTo>
                    <a:pt x="1843" y="5051"/>
                    <a:pt x="1740" y="4762"/>
                    <a:pt x="1781" y="4762"/>
                  </a:cubicBezTo>
                  <a:cubicBezTo>
                    <a:pt x="1782" y="4762"/>
                    <a:pt x="1783" y="4762"/>
                    <a:pt x="1784" y="4763"/>
                  </a:cubicBezTo>
                  <a:cubicBezTo>
                    <a:pt x="1772" y="4702"/>
                    <a:pt x="1760" y="4654"/>
                    <a:pt x="1748" y="4582"/>
                  </a:cubicBezTo>
                  <a:cubicBezTo>
                    <a:pt x="1711" y="4474"/>
                    <a:pt x="1351" y="3404"/>
                    <a:pt x="1315" y="3296"/>
                  </a:cubicBezTo>
                  <a:lnTo>
                    <a:pt x="1315" y="3235"/>
                  </a:lnTo>
                  <a:cubicBezTo>
                    <a:pt x="1290" y="3127"/>
                    <a:pt x="1259" y="3060"/>
                    <a:pt x="1246" y="3060"/>
                  </a:cubicBezTo>
                  <a:cubicBezTo>
                    <a:pt x="1241" y="3060"/>
                    <a:pt x="1239" y="3073"/>
                    <a:pt x="1242" y="3103"/>
                  </a:cubicBezTo>
                  <a:lnTo>
                    <a:pt x="1194" y="2911"/>
                  </a:lnTo>
                  <a:lnTo>
                    <a:pt x="1194" y="2935"/>
                  </a:lnTo>
                  <a:lnTo>
                    <a:pt x="1158" y="2730"/>
                  </a:lnTo>
                  <a:cubicBezTo>
                    <a:pt x="1158" y="2705"/>
                    <a:pt x="1158" y="2674"/>
                    <a:pt x="1171" y="2674"/>
                  </a:cubicBezTo>
                  <a:cubicBezTo>
                    <a:pt x="1176" y="2674"/>
                    <a:pt x="1184" y="2680"/>
                    <a:pt x="1194" y="2694"/>
                  </a:cubicBezTo>
                  <a:cubicBezTo>
                    <a:pt x="1160" y="2592"/>
                    <a:pt x="1126" y="2480"/>
                    <a:pt x="1113" y="2366"/>
                  </a:cubicBezTo>
                  <a:lnTo>
                    <a:pt x="1113" y="2366"/>
                  </a:lnTo>
                  <a:cubicBezTo>
                    <a:pt x="1148" y="2687"/>
                    <a:pt x="1195" y="3074"/>
                    <a:pt x="1218" y="3404"/>
                  </a:cubicBezTo>
                  <a:cubicBezTo>
                    <a:pt x="1170" y="3271"/>
                    <a:pt x="1146" y="3019"/>
                    <a:pt x="1110" y="2875"/>
                  </a:cubicBezTo>
                  <a:cubicBezTo>
                    <a:pt x="1110" y="2694"/>
                    <a:pt x="1050" y="2322"/>
                    <a:pt x="1002" y="2045"/>
                  </a:cubicBezTo>
                  <a:cubicBezTo>
                    <a:pt x="990" y="1985"/>
                    <a:pt x="930" y="1949"/>
                    <a:pt x="930" y="1804"/>
                  </a:cubicBezTo>
                  <a:cubicBezTo>
                    <a:pt x="942" y="1732"/>
                    <a:pt x="894" y="1648"/>
                    <a:pt x="894" y="1528"/>
                  </a:cubicBezTo>
                  <a:lnTo>
                    <a:pt x="894" y="1528"/>
                  </a:lnTo>
                  <a:cubicBezTo>
                    <a:pt x="930" y="1660"/>
                    <a:pt x="966" y="1792"/>
                    <a:pt x="978" y="1925"/>
                  </a:cubicBezTo>
                  <a:cubicBezTo>
                    <a:pt x="1014" y="1889"/>
                    <a:pt x="942" y="1588"/>
                    <a:pt x="930" y="1468"/>
                  </a:cubicBezTo>
                  <a:cubicBezTo>
                    <a:pt x="906" y="1432"/>
                    <a:pt x="858" y="1167"/>
                    <a:pt x="810" y="999"/>
                  </a:cubicBezTo>
                  <a:lnTo>
                    <a:pt x="810" y="999"/>
                  </a:lnTo>
                  <a:cubicBezTo>
                    <a:pt x="817" y="1007"/>
                    <a:pt x="823" y="1010"/>
                    <a:pt x="827" y="1010"/>
                  </a:cubicBezTo>
                  <a:cubicBezTo>
                    <a:pt x="845" y="1010"/>
                    <a:pt x="833" y="948"/>
                    <a:pt x="822" y="878"/>
                  </a:cubicBezTo>
                  <a:lnTo>
                    <a:pt x="822" y="878"/>
                  </a:lnTo>
                  <a:cubicBezTo>
                    <a:pt x="858" y="972"/>
                    <a:pt x="884" y="1040"/>
                    <a:pt x="888" y="1040"/>
                  </a:cubicBezTo>
                  <a:cubicBezTo>
                    <a:pt x="889" y="1040"/>
                    <a:pt x="887" y="1031"/>
                    <a:pt x="882" y="1011"/>
                  </a:cubicBezTo>
                  <a:cubicBezTo>
                    <a:pt x="882" y="1013"/>
                    <a:pt x="881" y="1013"/>
                    <a:pt x="881" y="1013"/>
                  </a:cubicBezTo>
                  <a:cubicBezTo>
                    <a:pt x="876" y="1013"/>
                    <a:pt x="853" y="954"/>
                    <a:pt x="821" y="868"/>
                  </a:cubicBezTo>
                  <a:lnTo>
                    <a:pt x="821" y="868"/>
                  </a:lnTo>
                  <a:cubicBezTo>
                    <a:pt x="815" y="830"/>
                    <a:pt x="810" y="790"/>
                    <a:pt x="810" y="758"/>
                  </a:cubicBezTo>
                  <a:cubicBezTo>
                    <a:pt x="810" y="687"/>
                    <a:pt x="783" y="622"/>
                    <a:pt x="769" y="613"/>
                  </a:cubicBezTo>
                  <a:close/>
                  <a:moveTo>
                    <a:pt x="10069" y="1"/>
                  </a:moveTo>
                  <a:lnTo>
                    <a:pt x="8926" y="25"/>
                  </a:lnTo>
                  <a:lnTo>
                    <a:pt x="8133" y="37"/>
                  </a:lnTo>
                  <a:lnTo>
                    <a:pt x="6533" y="97"/>
                  </a:lnTo>
                  <a:lnTo>
                    <a:pt x="6582" y="109"/>
                  </a:lnTo>
                  <a:cubicBezTo>
                    <a:pt x="5927" y="141"/>
                    <a:pt x="5328" y="209"/>
                    <a:pt x="4564" y="209"/>
                  </a:cubicBezTo>
                  <a:cubicBezTo>
                    <a:pt x="4459" y="209"/>
                    <a:pt x="4350" y="208"/>
                    <a:pt x="4237" y="205"/>
                  </a:cubicBezTo>
                  <a:cubicBezTo>
                    <a:pt x="3575" y="265"/>
                    <a:pt x="2637" y="301"/>
                    <a:pt x="2373" y="398"/>
                  </a:cubicBezTo>
                  <a:cubicBezTo>
                    <a:pt x="1654" y="409"/>
                    <a:pt x="1347" y="453"/>
                    <a:pt x="680" y="478"/>
                  </a:cubicBezTo>
                  <a:lnTo>
                    <a:pt x="680" y="478"/>
                  </a:lnTo>
                  <a:cubicBezTo>
                    <a:pt x="623" y="317"/>
                    <a:pt x="574" y="183"/>
                    <a:pt x="568" y="183"/>
                  </a:cubicBezTo>
                  <a:lnTo>
                    <a:pt x="568" y="183"/>
                  </a:lnTo>
                  <a:cubicBezTo>
                    <a:pt x="568" y="183"/>
                    <a:pt x="568" y="186"/>
                    <a:pt x="569" y="193"/>
                  </a:cubicBezTo>
                  <a:cubicBezTo>
                    <a:pt x="575" y="220"/>
                    <a:pt x="574" y="229"/>
                    <a:pt x="570" y="229"/>
                  </a:cubicBezTo>
                  <a:cubicBezTo>
                    <a:pt x="566" y="229"/>
                    <a:pt x="559" y="222"/>
                    <a:pt x="552" y="213"/>
                  </a:cubicBezTo>
                  <a:lnTo>
                    <a:pt x="552" y="213"/>
                  </a:lnTo>
                  <a:cubicBezTo>
                    <a:pt x="548" y="203"/>
                    <a:pt x="544" y="198"/>
                    <a:pt x="541" y="198"/>
                  </a:cubicBezTo>
                  <a:cubicBezTo>
                    <a:pt x="540" y="198"/>
                    <a:pt x="539" y="198"/>
                    <a:pt x="538" y="200"/>
                  </a:cubicBezTo>
                  <a:lnTo>
                    <a:pt x="538" y="200"/>
                  </a:lnTo>
                  <a:cubicBezTo>
                    <a:pt x="534" y="196"/>
                    <a:pt x="530" y="193"/>
                    <a:pt x="527" y="193"/>
                  </a:cubicBezTo>
                  <a:cubicBezTo>
                    <a:pt x="521" y="193"/>
                    <a:pt x="518" y="202"/>
                    <a:pt x="521" y="229"/>
                  </a:cubicBezTo>
                  <a:lnTo>
                    <a:pt x="545" y="278"/>
                  </a:lnTo>
                  <a:lnTo>
                    <a:pt x="545" y="278"/>
                  </a:lnTo>
                  <a:cubicBezTo>
                    <a:pt x="566" y="390"/>
                    <a:pt x="559" y="428"/>
                    <a:pt x="538" y="428"/>
                  </a:cubicBezTo>
                  <a:cubicBezTo>
                    <a:pt x="493" y="428"/>
                    <a:pt x="384" y="261"/>
                    <a:pt x="336" y="261"/>
                  </a:cubicBezTo>
                  <a:cubicBezTo>
                    <a:pt x="309" y="261"/>
                    <a:pt x="301" y="309"/>
                    <a:pt x="329" y="458"/>
                  </a:cubicBezTo>
                  <a:cubicBezTo>
                    <a:pt x="329" y="393"/>
                    <a:pt x="333" y="366"/>
                    <a:pt x="341" y="366"/>
                  </a:cubicBezTo>
                  <a:cubicBezTo>
                    <a:pt x="354" y="366"/>
                    <a:pt x="375" y="435"/>
                    <a:pt x="399" y="528"/>
                  </a:cubicBezTo>
                  <a:lnTo>
                    <a:pt x="399" y="528"/>
                  </a:lnTo>
                  <a:cubicBezTo>
                    <a:pt x="216" y="544"/>
                    <a:pt x="0" y="557"/>
                    <a:pt x="208" y="578"/>
                  </a:cubicBezTo>
                  <a:cubicBezTo>
                    <a:pt x="289" y="588"/>
                    <a:pt x="357" y="594"/>
                    <a:pt x="417" y="599"/>
                  </a:cubicBezTo>
                  <a:lnTo>
                    <a:pt x="417" y="599"/>
                  </a:lnTo>
                  <a:cubicBezTo>
                    <a:pt x="432" y="659"/>
                    <a:pt x="447" y="722"/>
                    <a:pt x="461" y="782"/>
                  </a:cubicBezTo>
                  <a:cubicBezTo>
                    <a:pt x="449" y="891"/>
                    <a:pt x="449" y="1011"/>
                    <a:pt x="473" y="1119"/>
                  </a:cubicBezTo>
                  <a:cubicBezTo>
                    <a:pt x="494" y="1211"/>
                    <a:pt x="503" y="1224"/>
                    <a:pt x="511" y="1224"/>
                  </a:cubicBezTo>
                  <a:cubicBezTo>
                    <a:pt x="515" y="1224"/>
                    <a:pt x="518" y="1222"/>
                    <a:pt x="522" y="1222"/>
                  </a:cubicBezTo>
                  <a:cubicBezTo>
                    <a:pt x="525" y="1222"/>
                    <a:pt x="529" y="1223"/>
                    <a:pt x="533" y="1227"/>
                  </a:cubicBezTo>
                  <a:cubicBezTo>
                    <a:pt x="533" y="1320"/>
                    <a:pt x="567" y="1480"/>
                    <a:pt x="536" y="1480"/>
                  </a:cubicBezTo>
                  <a:cubicBezTo>
                    <a:pt x="535" y="1480"/>
                    <a:pt x="534" y="1480"/>
                    <a:pt x="533" y="1480"/>
                  </a:cubicBezTo>
                  <a:lnTo>
                    <a:pt x="533" y="1480"/>
                  </a:lnTo>
                  <a:cubicBezTo>
                    <a:pt x="593" y="1588"/>
                    <a:pt x="557" y="1672"/>
                    <a:pt x="593" y="1828"/>
                  </a:cubicBezTo>
                  <a:cubicBezTo>
                    <a:pt x="610" y="1879"/>
                    <a:pt x="617" y="1893"/>
                    <a:pt x="619" y="1893"/>
                  </a:cubicBezTo>
                  <a:cubicBezTo>
                    <a:pt x="623" y="1893"/>
                    <a:pt x="621" y="1874"/>
                    <a:pt x="626" y="1874"/>
                  </a:cubicBezTo>
                  <a:cubicBezTo>
                    <a:pt x="628" y="1874"/>
                    <a:pt x="633" y="1880"/>
                    <a:pt x="641" y="1901"/>
                  </a:cubicBezTo>
                  <a:cubicBezTo>
                    <a:pt x="677" y="2093"/>
                    <a:pt x="737" y="2382"/>
                    <a:pt x="761" y="2538"/>
                  </a:cubicBezTo>
                  <a:cubicBezTo>
                    <a:pt x="752" y="2584"/>
                    <a:pt x="750" y="2709"/>
                    <a:pt x="717" y="2709"/>
                  </a:cubicBezTo>
                  <a:cubicBezTo>
                    <a:pt x="707" y="2709"/>
                    <a:pt x="694" y="2698"/>
                    <a:pt x="677" y="2670"/>
                  </a:cubicBezTo>
                  <a:cubicBezTo>
                    <a:pt x="658" y="2575"/>
                    <a:pt x="661" y="2550"/>
                    <a:pt x="671" y="2550"/>
                  </a:cubicBezTo>
                  <a:cubicBezTo>
                    <a:pt x="682" y="2550"/>
                    <a:pt x="702" y="2582"/>
                    <a:pt x="711" y="2582"/>
                  </a:cubicBezTo>
                  <a:cubicBezTo>
                    <a:pt x="719" y="2582"/>
                    <a:pt x="717" y="2555"/>
                    <a:pt x="689" y="2454"/>
                  </a:cubicBezTo>
                  <a:cubicBezTo>
                    <a:pt x="686" y="2478"/>
                    <a:pt x="681" y="2488"/>
                    <a:pt x="676" y="2488"/>
                  </a:cubicBezTo>
                  <a:cubicBezTo>
                    <a:pt x="650" y="2488"/>
                    <a:pt x="610" y="2182"/>
                    <a:pt x="569" y="2141"/>
                  </a:cubicBezTo>
                  <a:lnTo>
                    <a:pt x="569" y="2141"/>
                  </a:lnTo>
                  <a:cubicBezTo>
                    <a:pt x="569" y="2297"/>
                    <a:pt x="605" y="2454"/>
                    <a:pt x="641" y="2610"/>
                  </a:cubicBezTo>
                  <a:lnTo>
                    <a:pt x="641" y="2574"/>
                  </a:lnTo>
                  <a:cubicBezTo>
                    <a:pt x="701" y="2766"/>
                    <a:pt x="749" y="2971"/>
                    <a:pt x="761" y="3175"/>
                  </a:cubicBezTo>
                  <a:cubicBezTo>
                    <a:pt x="755" y="3166"/>
                    <a:pt x="751" y="3164"/>
                    <a:pt x="747" y="3164"/>
                  </a:cubicBezTo>
                  <a:cubicBezTo>
                    <a:pt x="743" y="3164"/>
                    <a:pt x="740" y="3166"/>
                    <a:pt x="737" y="3166"/>
                  </a:cubicBezTo>
                  <a:cubicBezTo>
                    <a:pt x="731" y="3166"/>
                    <a:pt x="725" y="3157"/>
                    <a:pt x="713" y="3103"/>
                  </a:cubicBezTo>
                  <a:lnTo>
                    <a:pt x="713" y="3103"/>
                  </a:lnTo>
                  <a:lnTo>
                    <a:pt x="749" y="3308"/>
                  </a:lnTo>
                  <a:cubicBezTo>
                    <a:pt x="756" y="3320"/>
                    <a:pt x="762" y="3333"/>
                    <a:pt x="765" y="3333"/>
                  </a:cubicBezTo>
                  <a:cubicBezTo>
                    <a:pt x="767" y="3333"/>
                    <a:pt x="767" y="3324"/>
                    <a:pt x="761" y="3296"/>
                  </a:cubicBezTo>
                  <a:lnTo>
                    <a:pt x="761" y="3296"/>
                  </a:lnTo>
                  <a:cubicBezTo>
                    <a:pt x="798" y="3392"/>
                    <a:pt x="810" y="3476"/>
                    <a:pt x="822" y="3572"/>
                  </a:cubicBezTo>
                  <a:cubicBezTo>
                    <a:pt x="816" y="3578"/>
                    <a:pt x="830" y="3637"/>
                    <a:pt x="854" y="3725"/>
                  </a:cubicBezTo>
                  <a:lnTo>
                    <a:pt x="854" y="3725"/>
                  </a:lnTo>
                  <a:cubicBezTo>
                    <a:pt x="855" y="3728"/>
                    <a:pt x="856" y="3733"/>
                    <a:pt x="858" y="3740"/>
                  </a:cubicBezTo>
                  <a:cubicBezTo>
                    <a:pt x="858" y="3873"/>
                    <a:pt x="1315" y="5376"/>
                    <a:pt x="1291" y="5472"/>
                  </a:cubicBezTo>
                  <a:cubicBezTo>
                    <a:pt x="1312" y="5568"/>
                    <a:pt x="1343" y="5683"/>
                    <a:pt x="1358" y="5683"/>
                  </a:cubicBezTo>
                  <a:cubicBezTo>
                    <a:pt x="1360" y="5683"/>
                    <a:pt x="1361" y="5681"/>
                    <a:pt x="1363" y="5676"/>
                  </a:cubicBezTo>
                  <a:cubicBezTo>
                    <a:pt x="1375" y="5740"/>
                    <a:pt x="1373" y="5758"/>
                    <a:pt x="1367" y="5758"/>
                  </a:cubicBezTo>
                  <a:cubicBezTo>
                    <a:pt x="1359" y="5758"/>
                    <a:pt x="1342" y="5729"/>
                    <a:pt x="1332" y="5729"/>
                  </a:cubicBezTo>
                  <a:cubicBezTo>
                    <a:pt x="1327" y="5729"/>
                    <a:pt x="1324" y="5739"/>
                    <a:pt x="1327" y="5773"/>
                  </a:cubicBezTo>
                  <a:cubicBezTo>
                    <a:pt x="1327" y="5773"/>
                    <a:pt x="1329" y="5771"/>
                    <a:pt x="1331" y="5771"/>
                  </a:cubicBezTo>
                  <a:cubicBezTo>
                    <a:pt x="1334" y="5771"/>
                    <a:pt x="1339" y="5775"/>
                    <a:pt x="1339" y="5797"/>
                  </a:cubicBezTo>
                  <a:lnTo>
                    <a:pt x="1339" y="5929"/>
                  </a:lnTo>
                  <a:cubicBezTo>
                    <a:pt x="1435" y="6206"/>
                    <a:pt x="1483" y="6638"/>
                    <a:pt x="1591" y="6927"/>
                  </a:cubicBezTo>
                  <a:cubicBezTo>
                    <a:pt x="1519" y="6807"/>
                    <a:pt x="1471" y="6699"/>
                    <a:pt x="1423" y="6578"/>
                  </a:cubicBezTo>
                  <a:lnTo>
                    <a:pt x="1423" y="6542"/>
                  </a:lnTo>
                  <a:cubicBezTo>
                    <a:pt x="1411" y="6519"/>
                    <a:pt x="1377" y="6373"/>
                    <a:pt x="1353" y="6373"/>
                  </a:cubicBezTo>
                  <a:cubicBezTo>
                    <a:pt x="1352" y="6373"/>
                    <a:pt x="1352" y="6373"/>
                    <a:pt x="1351" y="6374"/>
                  </a:cubicBezTo>
                  <a:cubicBezTo>
                    <a:pt x="1375" y="6554"/>
                    <a:pt x="1411" y="6723"/>
                    <a:pt x="1471" y="6903"/>
                  </a:cubicBezTo>
                  <a:lnTo>
                    <a:pt x="1471" y="7011"/>
                  </a:lnTo>
                  <a:cubicBezTo>
                    <a:pt x="1471" y="7005"/>
                    <a:pt x="1474" y="7002"/>
                    <a:pt x="1477" y="7002"/>
                  </a:cubicBezTo>
                  <a:cubicBezTo>
                    <a:pt x="1480" y="7002"/>
                    <a:pt x="1483" y="7005"/>
                    <a:pt x="1483" y="7011"/>
                  </a:cubicBezTo>
                  <a:cubicBezTo>
                    <a:pt x="1483" y="7047"/>
                    <a:pt x="1483" y="7057"/>
                    <a:pt x="1478" y="7057"/>
                  </a:cubicBezTo>
                  <a:cubicBezTo>
                    <a:pt x="1475" y="7057"/>
                    <a:pt x="1469" y="7052"/>
                    <a:pt x="1459" y="7047"/>
                  </a:cubicBezTo>
                  <a:cubicBezTo>
                    <a:pt x="1459" y="7035"/>
                    <a:pt x="1459" y="7035"/>
                    <a:pt x="1459" y="7035"/>
                  </a:cubicBezTo>
                  <a:lnTo>
                    <a:pt x="1459" y="7035"/>
                  </a:lnTo>
                  <a:cubicBezTo>
                    <a:pt x="1423" y="7156"/>
                    <a:pt x="1651" y="7733"/>
                    <a:pt x="1687" y="8081"/>
                  </a:cubicBezTo>
                  <a:cubicBezTo>
                    <a:pt x="1723" y="8178"/>
                    <a:pt x="1699" y="8081"/>
                    <a:pt x="1736" y="8202"/>
                  </a:cubicBezTo>
                  <a:cubicBezTo>
                    <a:pt x="1784" y="8550"/>
                    <a:pt x="1820" y="8791"/>
                    <a:pt x="1892" y="9140"/>
                  </a:cubicBezTo>
                  <a:cubicBezTo>
                    <a:pt x="1915" y="9192"/>
                    <a:pt x="1930" y="9222"/>
                    <a:pt x="1939" y="9222"/>
                  </a:cubicBezTo>
                  <a:cubicBezTo>
                    <a:pt x="1949" y="9222"/>
                    <a:pt x="1952" y="9189"/>
                    <a:pt x="1952" y="9116"/>
                  </a:cubicBezTo>
                  <a:lnTo>
                    <a:pt x="2000" y="9380"/>
                  </a:lnTo>
                  <a:cubicBezTo>
                    <a:pt x="1984" y="9349"/>
                    <a:pt x="1972" y="9336"/>
                    <a:pt x="1965" y="9336"/>
                  </a:cubicBezTo>
                  <a:cubicBezTo>
                    <a:pt x="1925" y="9336"/>
                    <a:pt x="1989" y="9698"/>
                    <a:pt x="1953" y="9698"/>
                  </a:cubicBezTo>
                  <a:cubicBezTo>
                    <a:pt x="1945" y="9698"/>
                    <a:pt x="1934" y="9682"/>
                    <a:pt x="1916" y="9645"/>
                  </a:cubicBezTo>
                  <a:lnTo>
                    <a:pt x="1916" y="9645"/>
                  </a:lnTo>
                  <a:cubicBezTo>
                    <a:pt x="1916" y="9777"/>
                    <a:pt x="1940" y="9909"/>
                    <a:pt x="1988" y="10042"/>
                  </a:cubicBezTo>
                  <a:cubicBezTo>
                    <a:pt x="2012" y="10054"/>
                    <a:pt x="2036" y="10066"/>
                    <a:pt x="2084" y="10258"/>
                  </a:cubicBezTo>
                  <a:cubicBezTo>
                    <a:pt x="2108" y="10523"/>
                    <a:pt x="2108" y="10462"/>
                    <a:pt x="2132" y="10679"/>
                  </a:cubicBezTo>
                  <a:cubicBezTo>
                    <a:pt x="2129" y="10695"/>
                    <a:pt x="2125" y="10701"/>
                    <a:pt x="2120" y="10701"/>
                  </a:cubicBezTo>
                  <a:cubicBezTo>
                    <a:pt x="2109" y="10701"/>
                    <a:pt x="2096" y="10674"/>
                    <a:pt x="2082" y="10674"/>
                  </a:cubicBezTo>
                  <a:cubicBezTo>
                    <a:pt x="2079" y="10674"/>
                    <a:pt x="2075" y="10676"/>
                    <a:pt x="2072" y="10679"/>
                  </a:cubicBezTo>
                  <a:cubicBezTo>
                    <a:pt x="2180" y="11016"/>
                    <a:pt x="2096" y="10979"/>
                    <a:pt x="2168" y="11304"/>
                  </a:cubicBezTo>
                  <a:cubicBezTo>
                    <a:pt x="2217" y="11497"/>
                    <a:pt x="2301" y="11893"/>
                    <a:pt x="2337" y="11893"/>
                  </a:cubicBezTo>
                  <a:cubicBezTo>
                    <a:pt x="2383" y="12086"/>
                    <a:pt x="2379" y="12132"/>
                    <a:pt x="2354" y="12132"/>
                  </a:cubicBezTo>
                  <a:cubicBezTo>
                    <a:pt x="2346" y="12132"/>
                    <a:pt x="2336" y="12128"/>
                    <a:pt x="2325" y="12122"/>
                  </a:cubicBezTo>
                  <a:lnTo>
                    <a:pt x="2325" y="12122"/>
                  </a:lnTo>
                  <a:cubicBezTo>
                    <a:pt x="2187" y="11488"/>
                    <a:pt x="2057" y="10820"/>
                    <a:pt x="1928" y="10162"/>
                  </a:cubicBezTo>
                  <a:lnTo>
                    <a:pt x="1928" y="10162"/>
                  </a:lnTo>
                  <a:cubicBezTo>
                    <a:pt x="2132" y="11785"/>
                    <a:pt x="2421" y="13673"/>
                    <a:pt x="2974" y="14840"/>
                  </a:cubicBezTo>
                  <a:cubicBezTo>
                    <a:pt x="2842" y="15008"/>
                    <a:pt x="3106" y="16559"/>
                    <a:pt x="3142" y="16583"/>
                  </a:cubicBezTo>
                  <a:cubicBezTo>
                    <a:pt x="3239" y="16896"/>
                    <a:pt x="3335" y="17208"/>
                    <a:pt x="3431" y="17533"/>
                  </a:cubicBezTo>
                  <a:cubicBezTo>
                    <a:pt x="3515" y="17870"/>
                    <a:pt x="3611" y="18219"/>
                    <a:pt x="3696" y="18567"/>
                  </a:cubicBezTo>
                  <a:cubicBezTo>
                    <a:pt x="3744" y="18748"/>
                    <a:pt x="3780" y="18916"/>
                    <a:pt x="3828" y="19096"/>
                  </a:cubicBezTo>
                  <a:cubicBezTo>
                    <a:pt x="3888" y="19373"/>
                    <a:pt x="3948" y="19637"/>
                    <a:pt x="4008" y="19914"/>
                  </a:cubicBezTo>
                  <a:cubicBezTo>
                    <a:pt x="4273" y="21117"/>
                    <a:pt x="4537" y="22343"/>
                    <a:pt x="4802" y="23678"/>
                  </a:cubicBezTo>
                  <a:cubicBezTo>
                    <a:pt x="5115" y="22403"/>
                    <a:pt x="5427" y="21105"/>
                    <a:pt x="5752" y="19794"/>
                  </a:cubicBezTo>
                  <a:cubicBezTo>
                    <a:pt x="5920" y="19108"/>
                    <a:pt x="6233" y="17822"/>
                    <a:pt x="6546" y="16535"/>
                  </a:cubicBezTo>
                  <a:cubicBezTo>
                    <a:pt x="6834" y="15345"/>
                    <a:pt x="7135" y="14142"/>
                    <a:pt x="7291" y="13493"/>
                  </a:cubicBezTo>
                  <a:lnTo>
                    <a:pt x="7447" y="12916"/>
                  </a:lnTo>
                  <a:lnTo>
                    <a:pt x="7267" y="13553"/>
                  </a:lnTo>
                  <a:cubicBezTo>
                    <a:pt x="7411" y="12735"/>
                    <a:pt x="7544" y="12002"/>
                    <a:pt x="7676" y="11292"/>
                  </a:cubicBezTo>
                  <a:lnTo>
                    <a:pt x="7676" y="11292"/>
                  </a:lnTo>
                  <a:cubicBezTo>
                    <a:pt x="7604" y="11436"/>
                    <a:pt x="7544" y="11569"/>
                    <a:pt x="7495" y="11713"/>
                  </a:cubicBezTo>
                  <a:lnTo>
                    <a:pt x="7592" y="11364"/>
                  </a:lnTo>
                  <a:cubicBezTo>
                    <a:pt x="7604" y="11016"/>
                    <a:pt x="7784" y="10270"/>
                    <a:pt x="7832" y="9897"/>
                  </a:cubicBezTo>
                  <a:cubicBezTo>
                    <a:pt x="7835" y="9910"/>
                    <a:pt x="7840" y="9916"/>
                    <a:pt x="7844" y="9916"/>
                  </a:cubicBezTo>
                  <a:cubicBezTo>
                    <a:pt x="7876" y="9916"/>
                    <a:pt x="7937" y="9672"/>
                    <a:pt x="7989" y="9464"/>
                  </a:cubicBezTo>
                  <a:lnTo>
                    <a:pt x="7989" y="9464"/>
                  </a:lnTo>
                  <a:lnTo>
                    <a:pt x="7940" y="9561"/>
                  </a:lnTo>
                  <a:cubicBezTo>
                    <a:pt x="8169" y="8623"/>
                    <a:pt x="8397" y="7528"/>
                    <a:pt x="8590" y="6699"/>
                  </a:cubicBezTo>
                  <a:cubicBezTo>
                    <a:pt x="8614" y="6614"/>
                    <a:pt x="8638" y="6530"/>
                    <a:pt x="8674" y="6446"/>
                  </a:cubicBezTo>
                  <a:lnTo>
                    <a:pt x="8830" y="5640"/>
                  </a:lnTo>
                  <a:cubicBezTo>
                    <a:pt x="8832" y="5644"/>
                    <a:pt x="8834" y="5645"/>
                    <a:pt x="8836" y="5645"/>
                  </a:cubicBezTo>
                  <a:cubicBezTo>
                    <a:pt x="8871" y="5645"/>
                    <a:pt x="8962" y="5257"/>
                    <a:pt x="8975" y="5257"/>
                  </a:cubicBezTo>
                  <a:lnTo>
                    <a:pt x="8975" y="5257"/>
                  </a:lnTo>
                  <a:cubicBezTo>
                    <a:pt x="8977" y="5257"/>
                    <a:pt x="8977" y="5273"/>
                    <a:pt x="8972" y="5310"/>
                  </a:cubicBezTo>
                  <a:lnTo>
                    <a:pt x="8972" y="5310"/>
                  </a:lnTo>
                  <a:cubicBezTo>
                    <a:pt x="9059" y="4719"/>
                    <a:pt x="9218" y="4140"/>
                    <a:pt x="9299" y="3572"/>
                  </a:cubicBezTo>
                  <a:cubicBezTo>
                    <a:pt x="9407" y="3043"/>
                    <a:pt x="9528" y="2514"/>
                    <a:pt x="9648" y="1973"/>
                  </a:cubicBezTo>
                  <a:cubicBezTo>
                    <a:pt x="9792" y="1323"/>
                    <a:pt x="9937" y="662"/>
                    <a:pt x="10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4"/>
            <p:cNvSpPr/>
            <p:nvPr/>
          </p:nvSpPr>
          <p:spPr>
            <a:xfrm>
              <a:off x="7932147" y="168332"/>
              <a:ext cx="305776" cy="689465"/>
            </a:xfrm>
            <a:custGeom>
              <a:avLst/>
              <a:gdLst/>
              <a:ahLst/>
              <a:cxnLst/>
              <a:rect l="l" t="t" r="r" b="b"/>
              <a:pathLst>
                <a:path w="9525" h="21477" extrusionOk="0">
                  <a:moveTo>
                    <a:pt x="1" y="0"/>
                  </a:moveTo>
                  <a:lnTo>
                    <a:pt x="4606" y="21477"/>
                  </a:ln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4"/>
            <p:cNvSpPr/>
            <p:nvPr/>
          </p:nvSpPr>
          <p:spPr>
            <a:xfrm>
              <a:off x="7925181" y="159825"/>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4"/>
            <p:cNvSpPr/>
            <p:nvPr/>
          </p:nvSpPr>
          <p:spPr>
            <a:xfrm>
              <a:off x="7626403" y="168332"/>
              <a:ext cx="305776" cy="689465"/>
            </a:xfrm>
            <a:custGeom>
              <a:avLst/>
              <a:gdLst/>
              <a:ahLst/>
              <a:cxnLst/>
              <a:rect l="l" t="t" r="r" b="b"/>
              <a:pathLst>
                <a:path w="9525" h="21477" extrusionOk="0">
                  <a:moveTo>
                    <a:pt x="1" y="0"/>
                  </a:moveTo>
                  <a:lnTo>
                    <a:pt x="4606" y="21477"/>
                  </a:ln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4"/>
            <p:cNvSpPr/>
            <p:nvPr/>
          </p:nvSpPr>
          <p:spPr>
            <a:xfrm>
              <a:off x="7618988" y="159440"/>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4"/>
            <p:cNvSpPr/>
            <p:nvPr/>
          </p:nvSpPr>
          <p:spPr>
            <a:xfrm>
              <a:off x="8538596" y="168332"/>
              <a:ext cx="305776" cy="689465"/>
            </a:xfrm>
            <a:custGeom>
              <a:avLst/>
              <a:gdLst/>
              <a:ahLst/>
              <a:cxnLst/>
              <a:rect l="l" t="t" r="r" b="b"/>
              <a:pathLst>
                <a:path w="9525" h="21477" extrusionOk="0">
                  <a:moveTo>
                    <a:pt x="1" y="0"/>
                  </a:moveTo>
                  <a:lnTo>
                    <a:pt x="4607" y="21477"/>
                  </a:ln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4"/>
            <p:cNvSpPr/>
            <p:nvPr/>
          </p:nvSpPr>
          <p:spPr>
            <a:xfrm>
              <a:off x="8531630" y="159825"/>
              <a:ext cx="323561" cy="759738"/>
            </a:xfrm>
            <a:custGeom>
              <a:avLst/>
              <a:gdLst/>
              <a:ahLst/>
              <a:cxnLst/>
              <a:rect l="l" t="t" r="r" b="b"/>
              <a:pathLst>
                <a:path w="10079" h="23666" extrusionOk="0">
                  <a:moveTo>
                    <a:pt x="603" y="217"/>
                  </a:moveTo>
                  <a:cubicBezTo>
                    <a:pt x="627" y="253"/>
                    <a:pt x="627" y="289"/>
                    <a:pt x="639" y="325"/>
                  </a:cubicBezTo>
                  <a:cubicBezTo>
                    <a:pt x="636" y="313"/>
                    <a:pt x="636" y="307"/>
                    <a:pt x="637" y="307"/>
                  </a:cubicBezTo>
                  <a:lnTo>
                    <a:pt x="637" y="307"/>
                  </a:lnTo>
                  <a:cubicBezTo>
                    <a:pt x="642" y="307"/>
                    <a:pt x="669" y="373"/>
                    <a:pt x="705" y="465"/>
                  </a:cubicBezTo>
                  <a:lnTo>
                    <a:pt x="705" y="465"/>
                  </a:lnTo>
                  <a:cubicBezTo>
                    <a:pt x="689" y="466"/>
                    <a:pt x="672" y="466"/>
                    <a:pt x="656" y="467"/>
                  </a:cubicBezTo>
                  <a:lnTo>
                    <a:pt x="656" y="467"/>
                  </a:lnTo>
                  <a:cubicBezTo>
                    <a:pt x="650" y="442"/>
                    <a:pt x="644" y="416"/>
                    <a:pt x="639" y="390"/>
                  </a:cubicBezTo>
                  <a:lnTo>
                    <a:pt x="639" y="390"/>
                  </a:lnTo>
                  <a:lnTo>
                    <a:pt x="639" y="373"/>
                  </a:lnTo>
                  <a:cubicBezTo>
                    <a:pt x="636" y="365"/>
                    <a:pt x="633" y="356"/>
                    <a:pt x="630" y="348"/>
                  </a:cubicBezTo>
                  <a:lnTo>
                    <a:pt x="630" y="348"/>
                  </a:lnTo>
                  <a:cubicBezTo>
                    <a:pt x="621" y="305"/>
                    <a:pt x="612" y="262"/>
                    <a:pt x="603" y="217"/>
                  </a:cubicBezTo>
                  <a:close/>
                  <a:moveTo>
                    <a:pt x="578" y="461"/>
                  </a:moveTo>
                  <a:cubicBezTo>
                    <a:pt x="580" y="461"/>
                    <a:pt x="583" y="464"/>
                    <a:pt x="587" y="469"/>
                  </a:cubicBezTo>
                  <a:lnTo>
                    <a:pt x="587" y="469"/>
                  </a:lnTo>
                  <a:cubicBezTo>
                    <a:pt x="584" y="470"/>
                    <a:pt x="582" y="470"/>
                    <a:pt x="579" y="470"/>
                  </a:cubicBezTo>
                  <a:cubicBezTo>
                    <a:pt x="583" y="471"/>
                    <a:pt x="587" y="472"/>
                    <a:pt x="590" y="473"/>
                  </a:cubicBezTo>
                  <a:lnTo>
                    <a:pt x="590" y="473"/>
                  </a:lnTo>
                  <a:cubicBezTo>
                    <a:pt x="593" y="477"/>
                    <a:pt x="596" y="482"/>
                    <a:pt x="600" y="489"/>
                  </a:cubicBezTo>
                  <a:lnTo>
                    <a:pt x="600" y="489"/>
                  </a:lnTo>
                  <a:cubicBezTo>
                    <a:pt x="595" y="491"/>
                    <a:pt x="587" y="493"/>
                    <a:pt x="577" y="496"/>
                  </a:cubicBezTo>
                  <a:lnTo>
                    <a:pt x="577" y="496"/>
                  </a:lnTo>
                  <a:cubicBezTo>
                    <a:pt x="573" y="471"/>
                    <a:pt x="573" y="461"/>
                    <a:pt x="578" y="461"/>
                  </a:cubicBezTo>
                  <a:close/>
                  <a:moveTo>
                    <a:pt x="783" y="892"/>
                  </a:moveTo>
                  <a:cubicBezTo>
                    <a:pt x="783" y="904"/>
                    <a:pt x="783" y="915"/>
                    <a:pt x="783" y="927"/>
                  </a:cubicBezTo>
                  <a:cubicBezTo>
                    <a:pt x="794" y="946"/>
                    <a:pt x="802" y="954"/>
                    <a:pt x="807" y="954"/>
                  </a:cubicBezTo>
                  <a:cubicBezTo>
                    <a:pt x="808" y="954"/>
                    <a:pt x="809" y="953"/>
                    <a:pt x="810" y="952"/>
                  </a:cubicBezTo>
                  <a:lnTo>
                    <a:pt x="810" y="952"/>
                  </a:lnTo>
                  <a:cubicBezTo>
                    <a:pt x="802" y="937"/>
                    <a:pt x="793" y="916"/>
                    <a:pt x="783" y="892"/>
                  </a:cubicBezTo>
                  <a:close/>
                  <a:moveTo>
                    <a:pt x="758" y="605"/>
                  </a:moveTo>
                  <a:lnTo>
                    <a:pt x="758" y="605"/>
                  </a:lnTo>
                  <a:cubicBezTo>
                    <a:pt x="767" y="628"/>
                    <a:pt x="776" y="652"/>
                    <a:pt x="785" y="676"/>
                  </a:cubicBezTo>
                  <a:lnTo>
                    <a:pt x="785" y="676"/>
                  </a:lnTo>
                  <a:cubicBezTo>
                    <a:pt x="792" y="764"/>
                    <a:pt x="826" y="935"/>
                    <a:pt x="810" y="952"/>
                  </a:cubicBezTo>
                  <a:lnTo>
                    <a:pt x="810" y="952"/>
                  </a:lnTo>
                  <a:cubicBezTo>
                    <a:pt x="813" y="960"/>
                    <a:pt x="817" y="967"/>
                    <a:pt x="819" y="972"/>
                  </a:cubicBezTo>
                  <a:lnTo>
                    <a:pt x="819" y="972"/>
                  </a:lnTo>
                  <a:lnTo>
                    <a:pt x="819" y="1035"/>
                  </a:lnTo>
                  <a:cubicBezTo>
                    <a:pt x="795" y="969"/>
                    <a:pt x="774" y="902"/>
                    <a:pt x="758" y="835"/>
                  </a:cubicBezTo>
                  <a:lnTo>
                    <a:pt x="758" y="835"/>
                  </a:lnTo>
                  <a:cubicBezTo>
                    <a:pt x="766" y="855"/>
                    <a:pt x="775" y="875"/>
                    <a:pt x="783" y="892"/>
                  </a:cubicBezTo>
                  <a:lnTo>
                    <a:pt x="783" y="892"/>
                  </a:lnTo>
                  <a:cubicBezTo>
                    <a:pt x="780" y="794"/>
                    <a:pt x="763" y="702"/>
                    <a:pt x="739" y="605"/>
                  </a:cubicBezTo>
                  <a:lnTo>
                    <a:pt x="739" y="605"/>
                  </a:lnTo>
                  <a:cubicBezTo>
                    <a:pt x="746" y="605"/>
                    <a:pt x="752" y="605"/>
                    <a:pt x="758" y="605"/>
                  </a:cubicBezTo>
                  <a:close/>
                  <a:moveTo>
                    <a:pt x="927" y="3848"/>
                  </a:moveTo>
                  <a:cubicBezTo>
                    <a:pt x="1016" y="4151"/>
                    <a:pt x="1156" y="4583"/>
                    <a:pt x="1156" y="4583"/>
                  </a:cubicBezTo>
                  <a:cubicBezTo>
                    <a:pt x="1156" y="4583"/>
                    <a:pt x="1156" y="4583"/>
                    <a:pt x="1156" y="4582"/>
                  </a:cubicBezTo>
                  <a:lnTo>
                    <a:pt x="1156" y="4582"/>
                  </a:lnTo>
                  <a:cubicBezTo>
                    <a:pt x="1156" y="4616"/>
                    <a:pt x="1158" y="4648"/>
                    <a:pt x="1161" y="4680"/>
                  </a:cubicBezTo>
                  <a:lnTo>
                    <a:pt x="1161" y="4680"/>
                  </a:lnTo>
                  <a:lnTo>
                    <a:pt x="1036" y="4258"/>
                  </a:lnTo>
                  <a:cubicBezTo>
                    <a:pt x="995" y="4102"/>
                    <a:pt x="955" y="3952"/>
                    <a:pt x="927" y="3848"/>
                  </a:cubicBezTo>
                  <a:close/>
                  <a:moveTo>
                    <a:pt x="8983" y="5285"/>
                  </a:moveTo>
                  <a:cubicBezTo>
                    <a:pt x="8980" y="5311"/>
                    <a:pt x="8976" y="5338"/>
                    <a:pt x="8972" y="5364"/>
                  </a:cubicBezTo>
                  <a:cubicBezTo>
                    <a:pt x="8978" y="5329"/>
                    <a:pt x="8981" y="5303"/>
                    <a:pt x="8983" y="5285"/>
                  </a:cubicBezTo>
                  <a:close/>
                  <a:moveTo>
                    <a:pt x="7015" y="10485"/>
                  </a:moveTo>
                  <a:cubicBezTo>
                    <a:pt x="7013" y="10490"/>
                    <a:pt x="7012" y="10495"/>
                    <a:pt x="7012" y="10499"/>
                  </a:cubicBezTo>
                  <a:cubicBezTo>
                    <a:pt x="7013" y="10494"/>
                    <a:pt x="7014" y="10489"/>
                    <a:pt x="7015" y="10485"/>
                  </a:cubicBezTo>
                  <a:close/>
                  <a:moveTo>
                    <a:pt x="2354" y="12200"/>
                  </a:moveTo>
                  <a:lnTo>
                    <a:pt x="2382" y="12326"/>
                  </a:lnTo>
                  <a:cubicBezTo>
                    <a:pt x="2373" y="12284"/>
                    <a:pt x="2364" y="12242"/>
                    <a:pt x="2354" y="12200"/>
                  </a:cubicBezTo>
                  <a:close/>
                  <a:moveTo>
                    <a:pt x="797" y="605"/>
                  </a:moveTo>
                  <a:cubicBezTo>
                    <a:pt x="895" y="605"/>
                    <a:pt x="1000" y="607"/>
                    <a:pt x="1168" y="626"/>
                  </a:cubicBezTo>
                  <a:lnTo>
                    <a:pt x="1156" y="614"/>
                  </a:lnTo>
                  <a:lnTo>
                    <a:pt x="1156" y="614"/>
                  </a:lnTo>
                  <a:cubicBezTo>
                    <a:pt x="3104" y="686"/>
                    <a:pt x="5076" y="722"/>
                    <a:pt x="7060" y="746"/>
                  </a:cubicBezTo>
                  <a:cubicBezTo>
                    <a:pt x="7493" y="734"/>
                    <a:pt x="7938" y="734"/>
                    <a:pt x="8395" y="734"/>
                  </a:cubicBezTo>
                  <a:lnTo>
                    <a:pt x="9177" y="734"/>
                  </a:lnTo>
                  <a:lnTo>
                    <a:pt x="9129" y="891"/>
                  </a:lnTo>
                  <a:cubicBezTo>
                    <a:pt x="9080" y="1119"/>
                    <a:pt x="9032" y="1360"/>
                    <a:pt x="8984" y="1588"/>
                  </a:cubicBezTo>
                  <a:cubicBezTo>
                    <a:pt x="8672" y="3043"/>
                    <a:pt x="8335" y="4606"/>
                    <a:pt x="8094" y="5857"/>
                  </a:cubicBezTo>
                  <a:cubicBezTo>
                    <a:pt x="8034" y="6121"/>
                    <a:pt x="7962" y="6374"/>
                    <a:pt x="7878" y="6614"/>
                  </a:cubicBezTo>
                  <a:cubicBezTo>
                    <a:pt x="7638" y="7753"/>
                    <a:pt x="7291" y="9201"/>
                    <a:pt x="7015" y="10485"/>
                  </a:cubicBezTo>
                  <a:lnTo>
                    <a:pt x="7015" y="10485"/>
                  </a:lnTo>
                  <a:cubicBezTo>
                    <a:pt x="7019" y="10472"/>
                    <a:pt x="7028" y="10455"/>
                    <a:pt x="7036" y="10438"/>
                  </a:cubicBezTo>
                  <a:lnTo>
                    <a:pt x="7036" y="10438"/>
                  </a:lnTo>
                  <a:cubicBezTo>
                    <a:pt x="6880" y="11124"/>
                    <a:pt x="6711" y="11629"/>
                    <a:pt x="6567" y="12302"/>
                  </a:cubicBezTo>
                  <a:cubicBezTo>
                    <a:pt x="6591" y="12302"/>
                    <a:pt x="6567" y="12398"/>
                    <a:pt x="6555" y="12447"/>
                  </a:cubicBezTo>
                  <a:cubicBezTo>
                    <a:pt x="6471" y="12555"/>
                    <a:pt x="5786" y="16415"/>
                    <a:pt x="5701" y="16643"/>
                  </a:cubicBezTo>
                  <a:cubicBezTo>
                    <a:pt x="5689" y="16715"/>
                    <a:pt x="5665" y="16788"/>
                    <a:pt x="5653" y="16860"/>
                  </a:cubicBezTo>
                  <a:cubicBezTo>
                    <a:pt x="5485" y="17557"/>
                    <a:pt x="5281" y="18267"/>
                    <a:pt x="5088" y="18952"/>
                  </a:cubicBezTo>
                  <a:lnTo>
                    <a:pt x="5076" y="19012"/>
                  </a:lnTo>
                  <a:lnTo>
                    <a:pt x="5064" y="19048"/>
                  </a:lnTo>
                  <a:lnTo>
                    <a:pt x="5064" y="19060"/>
                  </a:lnTo>
                  <a:lnTo>
                    <a:pt x="5052" y="19096"/>
                  </a:lnTo>
                  <a:lnTo>
                    <a:pt x="5016" y="19181"/>
                  </a:lnTo>
                  <a:lnTo>
                    <a:pt x="4968" y="19301"/>
                  </a:lnTo>
                  <a:cubicBezTo>
                    <a:pt x="4944" y="19373"/>
                    <a:pt x="4920" y="19457"/>
                    <a:pt x="4908" y="19529"/>
                  </a:cubicBezTo>
                  <a:cubicBezTo>
                    <a:pt x="4908" y="19698"/>
                    <a:pt x="4872" y="19890"/>
                    <a:pt x="4860" y="20131"/>
                  </a:cubicBezTo>
                  <a:cubicBezTo>
                    <a:pt x="4850" y="20050"/>
                    <a:pt x="4843" y="20033"/>
                    <a:pt x="4835" y="20033"/>
                  </a:cubicBezTo>
                  <a:cubicBezTo>
                    <a:pt x="4830" y="20033"/>
                    <a:pt x="4825" y="20042"/>
                    <a:pt x="4819" y="20042"/>
                  </a:cubicBezTo>
                  <a:cubicBezTo>
                    <a:pt x="4813" y="20042"/>
                    <a:pt x="4807" y="20032"/>
                    <a:pt x="4800" y="19986"/>
                  </a:cubicBezTo>
                  <a:cubicBezTo>
                    <a:pt x="4800" y="19806"/>
                    <a:pt x="4800" y="19637"/>
                    <a:pt x="4775" y="19457"/>
                  </a:cubicBezTo>
                  <a:cubicBezTo>
                    <a:pt x="4773" y="19452"/>
                    <a:pt x="4771" y="19450"/>
                    <a:pt x="4769" y="19450"/>
                  </a:cubicBezTo>
                  <a:cubicBezTo>
                    <a:pt x="4759" y="19450"/>
                    <a:pt x="4751" y="19492"/>
                    <a:pt x="4751" y="19589"/>
                  </a:cubicBezTo>
                  <a:cubicBezTo>
                    <a:pt x="4727" y="19505"/>
                    <a:pt x="4703" y="19397"/>
                    <a:pt x="4679" y="19289"/>
                  </a:cubicBezTo>
                  <a:cubicBezTo>
                    <a:pt x="4643" y="19132"/>
                    <a:pt x="4607" y="18988"/>
                    <a:pt x="4583" y="18856"/>
                  </a:cubicBezTo>
                  <a:cubicBezTo>
                    <a:pt x="4523" y="18639"/>
                    <a:pt x="4463" y="18423"/>
                    <a:pt x="4415" y="18195"/>
                  </a:cubicBezTo>
                  <a:cubicBezTo>
                    <a:pt x="4367" y="18062"/>
                    <a:pt x="4355" y="17930"/>
                    <a:pt x="4367" y="17798"/>
                  </a:cubicBezTo>
                  <a:cubicBezTo>
                    <a:pt x="4246" y="17305"/>
                    <a:pt x="4306" y="17449"/>
                    <a:pt x="4210" y="16932"/>
                  </a:cubicBezTo>
                  <a:cubicBezTo>
                    <a:pt x="4234" y="16800"/>
                    <a:pt x="3862" y="15669"/>
                    <a:pt x="3850" y="15513"/>
                  </a:cubicBezTo>
                  <a:lnTo>
                    <a:pt x="3850" y="15513"/>
                  </a:lnTo>
                  <a:lnTo>
                    <a:pt x="3874" y="15597"/>
                  </a:lnTo>
                  <a:cubicBezTo>
                    <a:pt x="3753" y="14996"/>
                    <a:pt x="3753" y="14599"/>
                    <a:pt x="3633" y="14010"/>
                  </a:cubicBezTo>
                  <a:cubicBezTo>
                    <a:pt x="3320" y="12398"/>
                    <a:pt x="2912" y="10655"/>
                    <a:pt x="2611" y="9164"/>
                  </a:cubicBezTo>
                  <a:cubicBezTo>
                    <a:pt x="2563" y="9164"/>
                    <a:pt x="2683" y="9488"/>
                    <a:pt x="2635" y="9512"/>
                  </a:cubicBezTo>
                  <a:cubicBezTo>
                    <a:pt x="2455" y="8635"/>
                    <a:pt x="2322" y="7733"/>
                    <a:pt x="2130" y="6855"/>
                  </a:cubicBezTo>
                  <a:cubicBezTo>
                    <a:pt x="2118" y="6687"/>
                    <a:pt x="2094" y="6482"/>
                    <a:pt x="2094" y="6410"/>
                  </a:cubicBezTo>
                  <a:cubicBezTo>
                    <a:pt x="2070" y="6290"/>
                    <a:pt x="2034" y="6158"/>
                    <a:pt x="1998" y="6037"/>
                  </a:cubicBezTo>
                  <a:lnTo>
                    <a:pt x="2034" y="6001"/>
                  </a:lnTo>
                  <a:cubicBezTo>
                    <a:pt x="1938" y="5701"/>
                    <a:pt x="1986" y="5556"/>
                    <a:pt x="1901" y="5268"/>
                  </a:cubicBezTo>
                  <a:cubicBezTo>
                    <a:pt x="1865" y="5196"/>
                    <a:pt x="1853" y="5123"/>
                    <a:pt x="1841" y="5051"/>
                  </a:cubicBezTo>
                  <a:cubicBezTo>
                    <a:pt x="1877" y="5039"/>
                    <a:pt x="1773" y="4750"/>
                    <a:pt x="1815" y="4750"/>
                  </a:cubicBezTo>
                  <a:cubicBezTo>
                    <a:pt x="1815" y="4750"/>
                    <a:pt x="1816" y="4750"/>
                    <a:pt x="1817" y="4751"/>
                  </a:cubicBezTo>
                  <a:cubicBezTo>
                    <a:pt x="1805" y="4690"/>
                    <a:pt x="1793" y="4642"/>
                    <a:pt x="1781" y="4570"/>
                  </a:cubicBezTo>
                  <a:cubicBezTo>
                    <a:pt x="1745" y="4462"/>
                    <a:pt x="1384" y="3392"/>
                    <a:pt x="1336" y="3284"/>
                  </a:cubicBezTo>
                  <a:lnTo>
                    <a:pt x="1336" y="3223"/>
                  </a:lnTo>
                  <a:cubicBezTo>
                    <a:pt x="1312" y="3118"/>
                    <a:pt x="1288" y="3057"/>
                    <a:pt x="1278" y="3057"/>
                  </a:cubicBezTo>
                  <a:cubicBezTo>
                    <a:pt x="1273" y="3057"/>
                    <a:pt x="1272" y="3072"/>
                    <a:pt x="1276" y="3103"/>
                  </a:cubicBezTo>
                  <a:lnTo>
                    <a:pt x="1228" y="2899"/>
                  </a:lnTo>
                  <a:lnTo>
                    <a:pt x="1228" y="2923"/>
                  </a:lnTo>
                  <a:lnTo>
                    <a:pt x="1192" y="2718"/>
                  </a:lnTo>
                  <a:cubicBezTo>
                    <a:pt x="1192" y="2693"/>
                    <a:pt x="1192" y="2662"/>
                    <a:pt x="1204" y="2662"/>
                  </a:cubicBezTo>
                  <a:cubicBezTo>
                    <a:pt x="1210" y="2662"/>
                    <a:pt x="1217" y="2668"/>
                    <a:pt x="1228" y="2682"/>
                  </a:cubicBezTo>
                  <a:cubicBezTo>
                    <a:pt x="1192" y="2574"/>
                    <a:pt x="1156" y="2454"/>
                    <a:pt x="1132" y="2334"/>
                  </a:cubicBezTo>
                  <a:lnTo>
                    <a:pt x="1132" y="2334"/>
                  </a:lnTo>
                  <a:cubicBezTo>
                    <a:pt x="1180" y="2658"/>
                    <a:pt x="1228" y="3055"/>
                    <a:pt x="1252" y="3392"/>
                  </a:cubicBezTo>
                  <a:cubicBezTo>
                    <a:pt x="1204" y="3259"/>
                    <a:pt x="1180" y="3007"/>
                    <a:pt x="1144" y="2863"/>
                  </a:cubicBezTo>
                  <a:cubicBezTo>
                    <a:pt x="1144" y="2682"/>
                    <a:pt x="1084" y="2322"/>
                    <a:pt x="1036" y="2033"/>
                  </a:cubicBezTo>
                  <a:cubicBezTo>
                    <a:pt x="1024" y="1973"/>
                    <a:pt x="964" y="1937"/>
                    <a:pt x="952" y="1792"/>
                  </a:cubicBezTo>
                  <a:cubicBezTo>
                    <a:pt x="976" y="1720"/>
                    <a:pt x="927" y="1636"/>
                    <a:pt x="927" y="1516"/>
                  </a:cubicBezTo>
                  <a:lnTo>
                    <a:pt x="927" y="1516"/>
                  </a:lnTo>
                  <a:cubicBezTo>
                    <a:pt x="964" y="1648"/>
                    <a:pt x="1000" y="1780"/>
                    <a:pt x="1012" y="1913"/>
                  </a:cubicBezTo>
                  <a:cubicBezTo>
                    <a:pt x="1048" y="1877"/>
                    <a:pt x="976" y="1576"/>
                    <a:pt x="964" y="1468"/>
                  </a:cubicBezTo>
                  <a:cubicBezTo>
                    <a:pt x="939" y="1420"/>
                    <a:pt x="891" y="1155"/>
                    <a:pt x="843" y="987"/>
                  </a:cubicBezTo>
                  <a:lnTo>
                    <a:pt x="843" y="987"/>
                  </a:lnTo>
                  <a:cubicBezTo>
                    <a:pt x="852" y="997"/>
                    <a:pt x="858" y="1002"/>
                    <a:pt x="862" y="1002"/>
                  </a:cubicBezTo>
                  <a:cubicBezTo>
                    <a:pt x="878" y="1002"/>
                    <a:pt x="866" y="936"/>
                    <a:pt x="855" y="864"/>
                  </a:cubicBezTo>
                  <a:lnTo>
                    <a:pt x="855" y="864"/>
                  </a:lnTo>
                  <a:cubicBezTo>
                    <a:pt x="891" y="959"/>
                    <a:pt x="918" y="1028"/>
                    <a:pt x="922" y="1028"/>
                  </a:cubicBezTo>
                  <a:cubicBezTo>
                    <a:pt x="923" y="1028"/>
                    <a:pt x="921" y="1019"/>
                    <a:pt x="915" y="999"/>
                  </a:cubicBezTo>
                  <a:cubicBezTo>
                    <a:pt x="915" y="1001"/>
                    <a:pt x="915" y="1001"/>
                    <a:pt x="915" y="1001"/>
                  </a:cubicBezTo>
                  <a:cubicBezTo>
                    <a:pt x="910" y="1001"/>
                    <a:pt x="886" y="942"/>
                    <a:pt x="854" y="855"/>
                  </a:cubicBezTo>
                  <a:lnTo>
                    <a:pt x="854" y="855"/>
                  </a:lnTo>
                  <a:cubicBezTo>
                    <a:pt x="848" y="816"/>
                    <a:pt x="843" y="777"/>
                    <a:pt x="843" y="746"/>
                  </a:cubicBezTo>
                  <a:cubicBezTo>
                    <a:pt x="843" y="671"/>
                    <a:pt x="814" y="611"/>
                    <a:pt x="801" y="611"/>
                  </a:cubicBezTo>
                  <a:cubicBezTo>
                    <a:pt x="797" y="611"/>
                    <a:pt x="795" y="615"/>
                    <a:pt x="795" y="626"/>
                  </a:cubicBezTo>
                  <a:cubicBezTo>
                    <a:pt x="793" y="625"/>
                    <a:pt x="792" y="624"/>
                    <a:pt x="791" y="624"/>
                  </a:cubicBezTo>
                  <a:cubicBezTo>
                    <a:pt x="784" y="624"/>
                    <a:pt x="783" y="638"/>
                    <a:pt x="784" y="661"/>
                  </a:cubicBezTo>
                  <a:lnTo>
                    <a:pt x="784" y="661"/>
                  </a:lnTo>
                  <a:cubicBezTo>
                    <a:pt x="777" y="643"/>
                    <a:pt x="770" y="624"/>
                    <a:pt x="764" y="605"/>
                  </a:cubicBezTo>
                  <a:lnTo>
                    <a:pt x="764" y="605"/>
                  </a:lnTo>
                  <a:cubicBezTo>
                    <a:pt x="775" y="605"/>
                    <a:pt x="786" y="605"/>
                    <a:pt x="797" y="605"/>
                  </a:cubicBezTo>
                  <a:close/>
                  <a:moveTo>
                    <a:pt x="10078" y="1"/>
                  </a:moveTo>
                  <a:lnTo>
                    <a:pt x="8936" y="13"/>
                  </a:lnTo>
                  <a:lnTo>
                    <a:pt x="8142" y="37"/>
                  </a:lnTo>
                  <a:lnTo>
                    <a:pt x="6543" y="85"/>
                  </a:lnTo>
                  <a:lnTo>
                    <a:pt x="6591" y="97"/>
                  </a:lnTo>
                  <a:cubicBezTo>
                    <a:pt x="5937" y="129"/>
                    <a:pt x="5337" y="197"/>
                    <a:pt x="4574" y="197"/>
                  </a:cubicBezTo>
                  <a:cubicBezTo>
                    <a:pt x="4468" y="197"/>
                    <a:pt x="4359" y="196"/>
                    <a:pt x="4246" y="193"/>
                  </a:cubicBezTo>
                  <a:cubicBezTo>
                    <a:pt x="3585" y="253"/>
                    <a:pt x="2647" y="289"/>
                    <a:pt x="2382" y="386"/>
                  </a:cubicBezTo>
                  <a:cubicBezTo>
                    <a:pt x="1672" y="397"/>
                    <a:pt x="1364" y="440"/>
                    <a:pt x="713" y="465"/>
                  </a:cubicBezTo>
                  <a:lnTo>
                    <a:pt x="713" y="465"/>
                  </a:lnTo>
                  <a:cubicBezTo>
                    <a:pt x="656" y="305"/>
                    <a:pt x="607" y="171"/>
                    <a:pt x="602" y="171"/>
                  </a:cubicBezTo>
                  <a:lnTo>
                    <a:pt x="602" y="171"/>
                  </a:lnTo>
                  <a:cubicBezTo>
                    <a:pt x="601" y="171"/>
                    <a:pt x="601" y="174"/>
                    <a:pt x="603" y="181"/>
                  </a:cubicBezTo>
                  <a:cubicBezTo>
                    <a:pt x="609" y="208"/>
                    <a:pt x="608" y="217"/>
                    <a:pt x="604" y="217"/>
                  </a:cubicBezTo>
                  <a:cubicBezTo>
                    <a:pt x="600" y="217"/>
                    <a:pt x="593" y="210"/>
                    <a:pt x="585" y="201"/>
                  </a:cubicBezTo>
                  <a:lnTo>
                    <a:pt x="585" y="201"/>
                  </a:lnTo>
                  <a:cubicBezTo>
                    <a:pt x="581" y="191"/>
                    <a:pt x="578" y="186"/>
                    <a:pt x="575" y="186"/>
                  </a:cubicBezTo>
                  <a:cubicBezTo>
                    <a:pt x="574" y="186"/>
                    <a:pt x="573" y="186"/>
                    <a:pt x="572" y="188"/>
                  </a:cubicBezTo>
                  <a:lnTo>
                    <a:pt x="572" y="188"/>
                  </a:lnTo>
                  <a:cubicBezTo>
                    <a:pt x="568" y="184"/>
                    <a:pt x="564" y="181"/>
                    <a:pt x="561" y="181"/>
                  </a:cubicBezTo>
                  <a:cubicBezTo>
                    <a:pt x="555" y="181"/>
                    <a:pt x="552" y="190"/>
                    <a:pt x="555" y="217"/>
                  </a:cubicBezTo>
                  <a:lnTo>
                    <a:pt x="579" y="266"/>
                  </a:lnTo>
                  <a:lnTo>
                    <a:pt x="579" y="266"/>
                  </a:lnTo>
                  <a:cubicBezTo>
                    <a:pt x="600" y="378"/>
                    <a:pt x="593" y="416"/>
                    <a:pt x="571" y="416"/>
                  </a:cubicBezTo>
                  <a:cubicBezTo>
                    <a:pt x="526" y="416"/>
                    <a:pt x="418" y="249"/>
                    <a:pt x="369" y="249"/>
                  </a:cubicBezTo>
                  <a:cubicBezTo>
                    <a:pt x="343" y="249"/>
                    <a:pt x="334" y="297"/>
                    <a:pt x="362" y="446"/>
                  </a:cubicBezTo>
                  <a:cubicBezTo>
                    <a:pt x="362" y="381"/>
                    <a:pt x="367" y="354"/>
                    <a:pt x="375" y="354"/>
                  </a:cubicBezTo>
                  <a:cubicBezTo>
                    <a:pt x="388" y="354"/>
                    <a:pt x="409" y="422"/>
                    <a:pt x="433" y="514"/>
                  </a:cubicBezTo>
                  <a:lnTo>
                    <a:pt x="433" y="514"/>
                  </a:lnTo>
                  <a:cubicBezTo>
                    <a:pt x="245" y="531"/>
                    <a:pt x="1" y="544"/>
                    <a:pt x="218" y="566"/>
                  </a:cubicBezTo>
                  <a:cubicBezTo>
                    <a:pt x="310" y="579"/>
                    <a:pt x="387" y="588"/>
                    <a:pt x="452" y="594"/>
                  </a:cubicBezTo>
                  <a:lnTo>
                    <a:pt x="452" y="594"/>
                  </a:lnTo>
                  <a:cubicBezTo>
                    <a:pt x="466" y="651"/>
                    <a:pt x="481" y="713"/>
                    <a:pt x="495" y="770"/>
                  </a:cubicBezTo>
                  <a:cubicBezTo>
                    <a:pt x="483" y="879"/>
                    <a:pt x="483" y="999"/>
                    <a:pt x="507" y="1107"/>
                  </a:cubicBezTo>
                  <a:cubicBezTo>
                    <a:pt x="543" y="1263"/>
                    <a:pt x="543" y="1191"/>
                    <a:pt x="567" y="1227"/>
                  </a:cubicBezTo>
                  <a:cubicBezTo>
                    <a:pt x="567" y="1309"/>
                    <a:pt x="600" y="1468"/>
                    <a:pt x="570" y="1468"/>
                  </a:cubicBezTo>
                  <a:cubicBezTo>
                    <a:pt x="569" y="1468"/>
                    <a:pt x="568" y="1468"/>
                    <a:pt x="567" y="1468"/>
                  </a:cubicBezTo>
                  <a:lnTo>
                    <a:pt x="567" y="1468"/>
                  </a:lnTo>
                  <a:cubicBezTo>
                    <a:pt x="627" y="1588"/>
                    <a:pt x="591" y="1672"/>
                    <a:pt x="627" y="1816"/>
                  </a:cubicBezTo>
                  <a:cubicBezTo>
                    <a:pt x="644" y="1867"/>
                    <a:pt x="650" y="1881"/>
                    <a:pt x="653" y="1881"/>
                  </a:cubicBezTo>
                  <a:cubicBezTo>
                    <a:pt x="657" y="1881"/>
                    <a:pt x="655" y="1862"/>
                    <a:pt x="659" y="1862"/>
                  </a:cubicBezTo>
                  <a:cubicBezTo>
                    <a:pt x="662" y="1862"/>
                    <a:pt x="666" y="1868"/>
                    <a:pt x="675" y="1889"/>
                  </a:cubicBezTo>
                  <a:cubicBezTo>
                    <a:pt x="711" y="2093"/>
                    <a:pt x="771" y="2370"/>
                    <a:pt x="795" y="2526"/>
                  </a:cubicBezTo>
                  <a:cubicBezTo>
                    <a:pt x="786" y="2572"/>
                    <a:pt x="784" y="2697"/>
                    <a:pt x="750" y="2697"/>
                  </a:cubicBezTo>
                  <a:cubicBezTo>
                    <a:pt x="740" y="2697"/>
                    <a:pt x="728" y="2686"/>
                    <a:pt x="711" y="2658"/>
                  </a:cubicBezTo>
                  <a:cubicBezTo>
                    <a:pt x="692" y="2563"/>
                    <a:pt x="695" y="2538"/>
                    <a:pt x="704" y="2538"/>
                  </a:cubicBezTo>
                  <a:cubicBezTo>
                    <a:pt x="716" y="2538"/>
                    <a:pt x="736" y="2570"/>
                    <a:pt x="745" y="2570"/>
                  </a:cubicBezTo>
                  <a:cubicBezTo>
                    <a:pt x="752" y="2570"/>
                    <a:pt x="750" y="2543"/>
                    <a:pt x="723" y="2442"/>
                  </a:cubicBezTo>
                  <a:cubicBezTo>
                    <a:pt x="719" y="2466"/>
                    <a:pt x="715" y="2476"/>
                    <a:pt x="710" y="2476"/>
                  </a:cubicBezTo>
                  <a:cubicBezTo>
                    <a:pt x="684" y="2476"/>
                    <a:pt x="643" y="2170"/>
                    <a:pt x="603" y="2129"/>
                  </a:cubicBezTo>
                  <a:lnTo>
                    <a:pt x="603" y="2129"/>
                  </a:lnTo>
                  <a:cubicBezTo>
                    <a:pt x="603" y="2285"/>
                    <a:pt x="639" y="2442"/>
                    <a:pt x="675" y="2598"/>
                  </a:cubicBezTo>
                  <a:lnTo>
                    <a:pt x="675" y="2562"/>
                  </a:lnTo>
                  <a:cubicBezTo>
                    <a:pt x="735" y="2766"/>
                    <a:pt x="783" y="2959"/>
                    <a:pt x="795" y="3163"/>
                  </a:cubicBezTo>
                  <a:cubicBezTo>
                    <a:pt x="789" y="3154"/>
                    <a:pt x="785" y="3152"/>
                    <a:pt x="781" y="3152"/>
                  </a:cubicBezTo>
                  <a:cubicBezTo>
                    <a:pt x="777" y="3152"/>
                    <a:pt x="774" y="3154"/>
                    <a:pt x="771" y="3154"/>
                  </a:cubicBezTo>
                  <a:cubicBezTo>
                    <a:pt x="765" y="3154"/>
                    <a:pt x="759" y="3145"/>
                    <a:pt x="747" y="3091"/>
                  </a:cubicBezTo>
                  <a:lnTo>
                    <a:pt x="747" y="3091"/>
                  </a:lnTo>
                  <a:lnTo>
                    <a:pt x="783" y="3296"/>
                  </a:lnTo>
                  <a:cubicBezTo>
                    <a:pt x="790" y="3310"/>
                    <a:pt x="797" y="3328"/>
                    <a:pt x="800" y="3328"/>
                  </a:cubicBezTo>
                  <a:cubicBezTo>
                    <a:pt x="801" y="3328"/>
                    <a:pt x="800" y="3320"/>
                    <a:pt x="795" y="3296"/>
                  </a:cubicBezTo>
                  <a:lnTo>
                    <a:pt x="795" y="3296"/>
                  </a:lnTo>
                  <a:cubicBezTo>
                    <a:pt x="831" y="3380"/>
                    <a:pt x="843" y="3464"/>
                    <a:pt x="855" y="3560"/>
                  </a:cubicBezTo>
                  <a:cubicBezTo>
                    <a:pt x="850" y="3566"/>
                    <a:pt x="863" y="3625"/>
                    <a:pt x="888" y="3713"/>
                  </a:cubicBezTo>
                  <a:lnTo>
                    <a:pt x="888" y="3713"/>
                  </a:lnTo>
                  <a:cubicBezTo>
                    <a:pt x="888" y="3716"/>
                    <a:pt x="889" y="3721"/>
                    <a:pt x="891" y="3728"/>
                  </a:cubicBezTo>
                  <a:cubicBezTo>
                    <a:pt x="891" y="3861"/>
                    <a:pt x="1348" y="5364"/>
                    <a:pt x="1324" y="5460"/>
                  </a:cubicBezTo>
                  <a:cubicBezTo>
                    <a:pt x="1346" y="5556"/>
                    <a:pt x="1376" y="5671"/>
                    <a:pt x="1391" y="5671"/>
                  </a:cubicBezTo>
                  <a:cubicBezTo>
                    <a:pt x="1393" y="5671"/>
                    <a:pt x="1395" y="5669"/>
                    <a:pt x="1396" y="5664"/>
                  </a:cubicBezTo>
                  <a:cubicBezTo>
                    <a:pt x="1408" y="5728"/>
                    <a:pt x="1407" y="5746"/>
                    <a:pt x="1401" y="5746"/>
                  </a:cubicBezTo>
                  <a:cubicBezTo>
                    <a:pt x="1392" y="5746"/>
                    <a:pt x="1376" y="5717"/>
                    <a:pt x="1366" y="5717"/>
                  </a:cubicBezTo>
                  <a:cubicBezTo>
                    <a:pt x="1360" y="5717"/>
                    <a:pt x="1357" y="5727"/>
                    <a:pt x="1360" y="5761"/>
                  </a:cubicBezTo>
                  <a:cubicBezTo>
                    <a:pt x="1360" y="5761"/>
                    <a:pt x="1362" y="5759"/>
                    <a:pt x="1365" y="5759"/>
                  </a:cubicBezTo>
                  <a:cubicBezTo>
                    <a:pt x="1368" y="5759"/>
                    <a:pt x="1372" y="5763"/>
                    <a:pt x="1372" y="5785"/>
                  </a:cubicBezTo>
                  <a:lnTo>
                    <a:pt x="1372" y="5917"/>
                  </a:lnTo>
                  <a:cubicBezTo>
                    <a:pt x="1469" y="6194"/>
                    <a:pt x="1517" y="6626"/>
                    <a:pt x="1625" y="6915"/>
                  </a:cubicBezTo>
                  <a:cubicBezTo>
                    <a:pt x="1553" y="6807"/>
                    <a:pt x="1481" y="6687"/>
                    <a:pt x="1433" y="6566"/>
                  </a:cubicBezTo>
                  <a:lnTo>
                    <a:pt x="1433" y="6530"/>
                  </a:lnTo>
                  <a:cubicBezTo>
                    <a:pt x="1421" y="6507"/>
                    <a:pt x="1376" y="6361"/>
                    <a:pt x="1362" y="6361"/>
                  </a:cubicBezTo>
                  <a:cubicBezTo>
                    <a:pt x="1361" y="6361"/>
                    <a:pt x="1361" y="6361"/>
                    <a:pt x="1360" y="6362"/>
                  </a:cubicBezTo>
                  <a:cubicBezTo>
                    <a:pt x="1384" y="6542"/>
                    <a:pt x="1420" y="6711"/>
                    <a:pt x="1481" y="6891"/>
                  </a:cubicBezTo>
                  <a:lnTo>
                    <a:pt x="1481" y="6999"/>
                  </a:lnTo>
                  <a:cubicBezTo>
                    <a:pt x="1481" y="6993"/>
                    <a:pt x="1484" y="6990"/>
                    <a:pt x="1487" y="6990"/>
                  </a:cubicBezTo>
                  <a:cubicBezTo>
                    <a:pt x="1490" y="6990"/>
                    <a:pt x="1493" y="6993"/>
                    <a:pt x="1493" y="6999"/>
                  </a:cubicBezTo>
                  <a:cubicBezTo>
                    <a:pt x="1493" y="7035"/>
                    <a:pt x="1493" y="7045"/>
                    <a:pt x="1488" y="7045"/>
                  </a:cubicBezTo>
                  <a:cubicBezTo>
                    <a:pt x="1484" y="7045"/>
                    <a:pt x="1478" y="7040"/>
                    <a:pt x="1469" y="7035"/>
                  </a:cubicBezTo>
                  <a:cubicBezTo>
                    <a:pt x="1469" y="7023"/>
                    <a:pt x="1469" y="7023"/>
                    <a:pt x="1469" y="7023"/>
                  </a:cubicBezTo>
                  <a:lnTo>
                    <a:pt x="1469" y="7023"/>
                  </a:lnTo>
                  <a:cubicBezTo>
                    <a:pt x="1433" y="7144"/>
                    <a:pt x="1661" y="7721"/>
                    <a:pt x="1697" y="8069"/>
                  </a:cubicBezTo>
                  <a:cubicBezTo>
                    <a:pt x="1733" y="8166"/>
                    <a:pt x="1709" y="8069"/>
                    <a:pt x="1745" y="8190"/>
                  </a:cubicBezTo>
                  <a:cubicBezTo>
                    <a:pt x="1793" y="8538"/>
                    <a:pt x="1829" y="8779"/>
                    <a:pt x="1901" y="9128"/>
                  </a:cubicBezTo>
                  <a:cubicBezTo>
                    <a:pt x="1925" y="9180"/>
                    <a:pt x="1940" y="9210"/>
                    <a:pt x="1949" y="9210"/>
                  </a:cubicBezTo>
                  <a:cubicBezTo>
                    <a:pt x="1958" y="9210"/>
                    <a:pt x="1962" y="9177"/>
                    <a:pt x="1962" y="9104"/>
                  </a:cubicBezTo>
                  <a:lnTo>
                    <a:pt x="2010" y="9368"/>
                  </a:lnTo>
                  <a:cubicBezTo>
                    <a:pt x="1993" y="9337"/>
                    <a:pt x="1982" y="9324"/>
                    <a:pt x="1975" y="9324"/>
                  </a:cubicBezTo>
                  <a:cubicBezTo>
                    <a:pt x="1935" y="9324"/>
                    <a:pt x="1999" y="9686"/>
                    <a:pt x="1963" y="9686"/>
                  </a:cubicBezTo>
                  <a:cubicBezTo>
                    <a:pt x="1955" y="9686"/>
                    <a:pt x="1943" y="9670"/>
                    <a:pt x="1926" y="9633"/>
                  </a:cubicBezTo>
                  <a:lnTo>
                    <a:pt x="1926" y="9633"/>
                  </a:lnTo>
                  <a:cubicBezTo>
                    <a:pt x="1926" y="9765"/>
                    <a:pt x="1950" y="9897"/>
                    <a:pt x="1998" y="10030"/>
                  </a:cubicBezTo>
                  <a:cubicBezTo>
                    <a:pt x="2022" y="10042"/>
                    <a:pt x="2046" y="10054"/>
                    <a:pt x="2094" y="10246"/>
                  </a:cubicBezTo>
                  <a:cubicBezTo>
                    <a:pt x="2118" y="10511"/>
                    <a:pt x="2118" y="10450"/>
                    <a:pt x="2142" y="10667"/>
                  </a:cubicBezTo>
                  <a:cubicBezTo>
                    <a:pt x="2139" y="10683"/>
                    <a:pt x="2134" y="10689"/>
                    <a:pt x="2130" y="10689"/>
                  </a:cubicBezTo>
                  <a:cubicBezTo>
                    <a:pt x="2119" y="10689"/>
                    <a:pt x="2105" y="10662"/>
                    <a:pt x="2091" y="10662"/>
                  </a:cubicBezTo>
                  <a:cubicBezTo>
                    <a:pt x="2088" y="10662"/>
                    <a:pt x="2085" y="10664"/>
                    <a:pt x="2082" y="10667"/>
                  </a:cubicBezTo>
                  <a:cubicBezTo>
                    <a:pt x="2190" y="11004"/>
                    <a:pt x="2106" y="10967"/>
                    <a:pt x="2178" y="11292"/>
                  </a:cubicBezTo>
                  <a:cubicBezTo>
                    <a:pt x="2226" y="11485"/>
                    <a:pt x="2310" y="11881"/>
                    <a:pt x="2346" y="11881"/>
                  </a:cubicBezTo>
                  <a:cubicBezTo>
                    <a:pt x="2392" y="12074"/>
                    <a:pt x="2389" y="12120"/>
                    <a:pt x="2364" y="12120"/>
                  </a:cubicBezTo>
                  <a:cubicBezTo>
                    <a:pt x="2356" y="12120"/>
                    <a:pt x="2346" y="12116"/>
                    <a:pt x="2335" y="12110"/>
                  </a:cubicBezTo>
                  <a:lnTo>
                    <a:pt x="2335" y="12110"/>
                  </a:lnTo>
                  <a:cubicBezTo>
                    <a:pt x="2197" y="11476"/>
                    <a:pt x="2067" y="10808"/>
                    <a:pt x="1938" y="10150"/>
                  </a:cubicBezTo>
                  <a:lnTo>
                    <a:pt x="1938" y="10150"/>
                  </a:lnTo>
                  <a:cubicBezTo>
                    <a:pt x="2142" y="11773"/>
                    <a:pt x="2431" y="13661"/>
                    <a:pt x="2984" y="14828"/>
                  </a:cubicBezTo>
                  <a:cubicBezTo>
                    <a:pt x="2851" y="14996"/>
                    <a:pt x="3116" y="16547"/>
                    <a:pt x="3152" y="16571"/>
                  </a:cubicBezTo>
                  <a:cubicBezTo>
                    <a:pt x="3248" y="16884"/>
                    <a:pt x="3344" y="17196"/>
                    <a:pt x="3441" y="17521"/>
                  </a:cubicBezTo>
                  <a:cubicBezTo>
                    <a:pt x="3525" y="17858"/>
                    <a:pt x="3621" y="18207"/>
                    <a:pt x="3705" y="18555"/>
                  </a:cubicBezTo>
                  <a:cubicBezTo>
                    <a:pt x="3753" y="18736"/>
                    <a:pt x="3789" y="18904"/>
                    <a:pt x="3838" y="19084"/>
                  </a:cubicBezTo>
                  <a:cubicBezTo>
                    <a:pt x="3898" y="19361"/>
                    <a:pt x="3958" y="19625"/>
                    <a:pt x="4018" y="19902"/>
                  </a:cubicBezTo>
                  <a:cubicBezTo>
                    <a:pt x="4282" y="21105"/>
                    <a:pt x="4547" y="22331"/>
                    <a:pt x="4812" y="23666"/>
                  </a:cubicBezTo>
                  <a:cubicBezTo>
                    <a:pt x="5124" y="22391"/>
                    <a:pt x="5437" y="21093"/>
                    <a:pt x="5762" y="19782"/>
                  </a:cubicBezTo>
                  <a:cubicBezTo>
                    <a:pt x="5930" y="19096"/>
                    <a:pt x="6243" y="17810"/>
                    <a:pt x="6555" y="16523"/>
                  </a:cubicBezTo>
                  <a:cubicBezTo>
                    <a:pt x="6844" y="15333"/>
                    <a:pt x="7144" y="14130"/>
                    <a:pt x="7301" y="13481"/>
                  </a:cubicBezTo>
                  <a:lnTo>
                    <a:pt x="7457" y="12916"/>
                  </a:lnTo>
                  <a:lnTo>
                    <a:pt x="7277" y="13541"/>
                  </a:lnTo>
                  <a:cubicBezTo>
                    <a:pt x="7421" y="12735"/>
                    <a:pt x="7553" y="11990"/>
                    <a:pt x="7686" y="11292"/>
                  </a:cubicBezTo>
                  <a:lnTo>
                    <a:pt x="7686" y="11292"/>
                  </a:lnTo>
                  <a:cubicBezTo>
                    <a:pt x="7613" y="11424"/>
                    <a:pt x="7553" y="11569"/>
                    <a:pt x="7505" y="11713"/>
                  </a:cubicBezTo>
                  <a:lnTo>
                    <a:pt x="7601" y="11352"/>
                  </a:lnTo>
                  <a:cubicBezTo>
                    <a:pt x="7613" y="11016"/>
                    <a:pt x="7794" y="10258"/>
                    <a:pt x="7842" y="9897"/>
                  </a:cubicBezTo>
                  <a:cubicBezTo>
                    <a:pt x="7845" y="9908"/>
                    <a:pt x="7849" y="9913"/>
                    <a:pt x="7853" y="9913"/>
                  </a:cubicBezTo>
                  <a:cubicBezTo>
                    <a:pt x="7884" y="9913"/>
                    <a:pt x="7946" y="9673"/>
                    <a:pt x="7998" y="9452"/>
                  </a:cubicBezTo>
                  <a:lnTo>
                    <a:pt x="7998" y="9452"/>
                  </a:lnTo>
                  <a:lnTo>
                    <a:pt x="7950" y="9549"/>
                  </a:lnTo>
                  <a:cubicBezTo>
                    <a:pt x="8179" y="8611"/>
                    <a:pt x="8407" y="7516"/>
                    <a:pt x="8599" y="6687"/>
                  </a:cubicBezTo>
                  <a:cubicBezTo>
                    <a:pt x="8623" y="6602"/>
                    <a:pt x="8648" y="6518"/>
                    <a:pt x="8684" y="6446"/>
                  </a:cubicBezTo>
                  <a:lnTo>
                    <a:pt x="8840" y="5628"/>
                  </a:lnTo>
                  <a:cubicBezTo>
                    <a:pt x="8842" y="5632"/>
                    <a:pt x="8844" y="5634"/>
                    <a:pt x="8846" y="5634"/>
                  </a:cubicBezTo>
                  <a:cubicBezTo>
                    <a:pt x="8881" y="5634"/>
                    <a:pt x="8972" y="5250"/>
                    <a:pt x="8984" y="5250"/>
                  </a:cubicBezTo>
                  <a:lnTo>
                    <a:pt x="8984" y="5250"/>
                  </a:lnTo>
                  <a:cubicBezTo>
                    <a:pt x="8986" y="5250"/>
                    <a:pt x="8986" y="5261"/>
                    <a:pt x="8983" y="5285"/>
                  </a:cubicBezTo>
                  <a:lnTo>
                    <a:pt x="8983" y="5285"/>
                  </a:lnTo>
                  <a:cubicBezTo>
                    <a:pt x="9071" y="4699"/>
                    <a:pt x="9228" y="4124"/>
                    <a:pt x="9309" y="3560"/>
                  </a:cubicBezTo>
                  <a:cubicBezTo>
                    <a:pt x="9417" y="3031"/>
                    <a:pt x="9537" y="2502"/>
                    <a:pt x="9658" y="1961"/>
                  </a:cubicBezTo>
                  <a:cubicBezTo>
                    <a:pt x="9802" y="1311"/>
                    <a:pt x="9946" y="662"/>
                    <a:pt x="10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44"/>
          <p:cNvGrpSpPr/>
          <p:nvPr/>
        </p:nvGrpSpPr>
        <p:grpSpPr>
          <a:xfrm rot="5400000">
            <a:off x="-252847" y="1917012"/>
            <a:ext cx="1464007" cy="408087"/>
            <a:chOff x="1453072" y="4665707"/>
            <a:chExt cx="2590704" cy="408087"/>
          </a:xfrm>
        </p:grpSpPr>
        <p:sp>
          <p:nvSpPr>
            <p:cNvPr id="1685" name="Google Shape;1685;p44"/>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4"/>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44"/>
          <p:cNvGrpSpPr/>
          <p:nvPr/>
        </p:nvGrpSpPr>
        <p:grpSpPr>
          <a:xfrm rot="10800000">
            <a:off x="8381022" y="2853062"/>
            <a:ext cx="717877" cy="1622087"/>
            <a:chOff x="3918600" y="1101900"/>
            <a:chExt cx="2046400" cy="550775"/>
          </a:xfrm>
        </p:grpSpPr>
        <p:sp>
          <p:nvSpPr>
            <p:cNvPr id="1688" name="Google Shape;1688;p44"/>
            <p:cNvSpPr/>
            <p:nvPr/>
          </p:nvSpPr>
          <p:spPr>
            <a:xfrm>
              <a:off x="3929725" y="1113625"/>
              <a:ext cx="2001875" cy="524300"/>
            </a:xfrm>
            <a:custGeom>
              <a:avLst/>
              <a:gdLst/>
              <a:ahLst/>
              <a:cxnLst/>
              <a:rect l="l" t="t" r="r" b="b"/>
              <a:pathLst>
                <a:path w="80075" h="20972" extrusionOk="0">
                  <a:moveTo>
                    <a:pt x="1" y="0"/>
                  </a:moveTo>
                  <a:lnTo>
                    <a:pt x="1" y="20972"/>
                  </a:lnTo>
                  <a:lnTo>
                    <a:pt x="80075" y="20972"/>
                  </a:lnTo>
                  <a:lnTo>
                    <a:pt x="80075" y="0"/>
                  </a:lnTo>
                  <a:close/>
                </a:path>
              </a:pathLst>
            </a:custGeom>
            <a:solidFill>
              <a:srgbClr val="FFBD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4"/>
            <p:cNvSpPr/>
            <p:nvPr/>
          </p:nvSpPr>
          <p:spPr>
            <a:xfrm>
              <a:off x="3918600" y="1101900"/>
              <a:ext cx="2046400" cy="550775"/>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rgbClr val="FFBD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44"/>
          <p:cNvGrpSpPr/>
          <p:nvPr/>
        </p:nvGrpSpPr>
        <p:grpSpPr>
          <a:xfrm rot="10800000">
            <a:off x="8102503" y="4475098"/>
            <a:ext cx="1018172" cy="594091"/>
            <a:chOff x="23227" y="4051137"/>
            <a:chExt cx="2815742" cy="1029977"/>
          </a:xfrm>
        </p:grpSpPr>
        <p:sp>
          <p:nvSpPr>
            <p:cNvPr id="1691" name="Google Shape;1691;p44"/>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4"/>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93" name="Google Shape;1693;p44"/>
          <p:cNvPicPr preferRelativeResize="0"/>
          <p:nvPr/>
        </p:nvPicPr>
        <p:blipFill rotWithShape="1">
          <a:blip r:embed="rId2">
            <a:alphaModFix amt="28000"/>
          </a:blip>
          <a:srcRect l="606"/>
          <a:stretch/>
        </p:blipFill>
        <p:spPr>
          <a:xfrm>
            <a:off x="54225" y="-14125"/>
            <a:ext cx="9088124" cy="5171750"/>
          </a:xfrm>
          <a:prstGeom prst="rect">
            <a:avLst/>
          </a:prstGeom>
          <a:noFill/>
          <a:ln>
            <a:noFill/>
          </a:ln>
        </p:spPr>
      </p:pic>
      <p:grpSp>
        <p:nvGrpSpPr>
          <p:cNvPr id="1694" name="Google Shape;1694;p44"/>
          <p:cNvGrpSpPr/>
          <p:nvPr/>
        </p:nvGrpSpPr>
        <p:grpSpPr>
          <a:xfrm>
            <a:off x="-28790" y="-17707"/>
            <a:ext cx="9201581" cy="5178914"/>
            <a:chOff x="231025" y="848375"/>
            <a:chExt cx="7139650" cy="4018400"/>
          </a:xfrm>
        </p:grpSpPr>
        <p:sp>
          <p:nvSpPr>
            <p:cNvPr id="1695" name="Google Shape;1695;p44"/>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4"/>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TITLE_AND_TWO_COLUMNS_1_4_1_2">
    <p:spTree>
      <p:nvGrpSpPr>
        <p:cNvPr id="1" name="Shape 1697"/>
        <p:cNvGrpSpPr/>
        <p:nvPr/>
      </p:nvGrpSpPr>
      <p:grpSpPr>
        <a:xfrm>
          <a:off x="0" y="0"/>
          <a:ext cx="0" cy="0"/>
          <a:chOff x="0" y="0"/>
          <a:chExt cx="0" cy="0"/>
        </a:xfrm>
      </p:grpSpPr>
      <p:sp>
        <p:nvSpPr>
          <p:cNvPr id="1698" name="Google Shape;1698;p45"/>
          <p:cNvSpPr/>
          <p:nvPr/>
        </p:nvSpPr>
        <p:spPr>
          <a:xfrm rot="10800000">
            <a:off x="63305" y="73873"/>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9" name="Google Shape;1699;p45"/>
          <p:cNvGrpSpPr/>
          <p:nvPr/>
        </p:nvGrpSpPr>
        <p:grpSpPr>
          <a:xfrm rot="10800000">
            <a:off x="1287551" y="4251623"/>
            <a:ext cx="2385781" cy="822754"/>
            <a:chOff x="4737447" y="65740"/>
            <a:chExt cx="4397754" cy="679064"/>
          </a:xfrm>
        </p:grpSpPr>
        <p:sp>
          <p:nvSpPr>
            <p:cNvPr id="1700" name="Google Shape;1700;p45"/>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2" name="Google Shape;1702;p45"/>
          <p:cNvSpPr/>
          <p:nvPr/>
        </p:nvSpPr>
        <p:spPr>
          <a:xfrm rot="10800000">
            <a:off x="116294" y="3892911"/>
            <a:ext cx="3037256" cy="711081"/>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3" name="Google Shape;1703;p45"/>
          <p:cNvGrpSpPr/>
          <p:nvPr/>
        </p:nvGrpSpPr>
        <p:grpSpPr>
          <a:xfrm rot="10800000">
            <a:off x="90740" y="3747924"/>
            <a:ext cx="1403484" cy="1311557"/>
            <a:chOff x="31317" y="56816"/>
            <a:chExt cx="806415" cy="2133307"/>
          </a:xfrm>
        </p:grpSpPr>
        <p:sp>
          <p:nvSpPr>
            <p:cNvPr id="1704" name="Google Shape;1704;p45"/>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45"/>
          <p:cNvGrpSpPr/>
          <p:nvPr/>
        </p:nvGrpSpPr>
        <p:grpSpPr>
          <a:xfrm rot="10800000">
            <a:off x="8684684" y="1462873"/>
            <a:ext cx="427803" cy="2132147"/>
            <a:chOff x="4736676" y="706955"/>
            <a:chExt cx="2627782" cy="707250"/>
          </a:xfrm>
        </p:grpSpPr>
        <p:sp>
          <p:nvSpPr>
            <p:cNvPr id="1707" name="Google Shape;1707;p45"/>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45"/>
          <p:cNvGrpSpPr/>
          <p:nvPr/>
        </p:nvGrpSpPr>
        <p:grpSpPr>
          <a:xfrm rot="10800000">
            <a:off x="8306269" y="2953369"/>
            <a:ext cx="806415" cy="2133307"/>
            <a:chOff x="31317" y="56816"/>
            <a:chExt cx="806415" cy="2133307"/>
          </a:xfrm>
        </p:grpSpPr>
        <p:sp>
          <p:nvSpPr>
            <p:cNvPr id="1710" name="Google Shape;1710;p45"/>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45"/>
          <p:cNvGrpSpPr/>
          <p:nvPr/>
        </p:nvGrpSpPr>
        <p:grpSpPr>
          <a:xfrm rot="10800000">
            <a:off x="40485" y="126079"/>
            <a:ext cx="966285" cy="1470808"/>
            <a:chOff x="8137230" y="718930"/>
            <a:chExt cx="966285" cy="1470808"/>
          </a:xfrm>
        </p:grpSpPr>
        <p:sp>
          <p:nvSpPr>
            <p:cNvPr id="1713" name="Google Shape;1713;p45"/>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5"/>
          <p:cNvGrpSpPr/>
          <p:nvPr/>
        </p:nvGrpSpPr>
        <p:grpSpPr>
          <a:xfrm rot="10800000">
            <a:off x="2052875" y="148767"/>
            <a:ext cx="473675" cy="474700"/>
            <a:chOff x="311700" y="2314625"/>
            <a:chExt cx="473675" cy="474700"/>
          </a:xfrm>
        </p:grpSpPr>
        <p:sp>
          <p:nvSpPr>
            <p:cNvPr id="1716" name="Google Shape;1716;p45"/>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45"/>
          <p:cNvGrpSpPr/>
          <p:nvPr/>
        </p:nvGrpSpPr>
        <p:grpSpPr>
          <a:xfrm rot="10800000">
            <a:off x="2616207" y="106752"/>
            <a:ext cx="2974942" cy="759734"/>
            <a:chOff x="4737447" y="4556462"/>
            <a:chExt cx="2850927" cy="530430"/>
          </a:xfrm>
        </p:grpSpPr>
        <p:sp>
          <p:nvSpPr>
            <p:cNvPr id="1719" name="Google Shape;1719;p45"/>
            <p:cNvSpPr/>
            <p:nvPr/>
          </p:nvSpPr>
          <p:spPr>
            <a:xfrm>
              <a:off x="4750962" y="4571519"/>
              <a:ext cx="2792596" cy="49646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4737447" y="4556462"/>
              <a:ext cx="2850927" cy="530430"/>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45"/>
          <p:cNvGrpSpPr/>
          <p:nvPr/>
        </p:nvGrpSpPr>
        <p:grpSpPr>
          <a:xfrm>
            <a:off x="8734621" y="74251"/>
            <a:ext cx="323497" cy="759738"/>
            <a:chOff x="1695157" y="61888"/>
            <a:chExt cx="323497" cy="759738"/>
          </a:xfrm>
        </p:grpSpPr>
        <p:sp>
          <p:nvSpPr>
            <p:cNvPr id="1722" name="Google Shape;1722;p45"/>
            <p:cNvSpPr/>
            <p:nvPr/>
          </p:nvSpPr>
          <p:spPr>
            <a:xfrm>
              <a:off x="1701706" y="70395"/>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1695157" y="61888"/>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45"/>
          <p:cNvGrpSpPr/>
          <p:nvPr/>
        </p:nvGrpSpPr>
        <p:grpSpPr>
          <a:xfrm>
            <a:off x="8430770" y="74251"/>
            <a:ext cx="324299" cy="759738"/>
            <a:chOff x="1391307" y="61888"/>
            <a:chExt cx="324299" cy="759738"/>
          </a:xfrm>
        </p:grpSpPr>
        <p:sp>
          <p:nvSpPr>
            <p:cNvPr id="1725" name="Google Shape;1725;p45"/>
            <p:cNvSpPr/>
            <p:nvPr/>
          </p:nvSpPr>
          <p:spPr>
            <a:xfrm>
              <a:off x="1398658" y="70395"/>
              <a:ext cx="306162" cy="689465"/>
            </a:xfrm>
            <a:custGeom>
              <a:avLst/>
              <a:gdLst/>
              <a:ahLst/>
              <a:cxnLst/>
              <a:rect l="l" t="t" r="r" b="b"/>
              <a:pathLst>
                <a:path w="9537" h="21477" extrusionOk="0">
                  <a:moveTo>
                    <a:pt x="0" y="0"/>
                  </a:moveTo>
                  <a:lnTo>
                    <a:pt x="4618" y="21477"/>
                  </a:lnTo>
                  <a:lnTo>
                    <a:pt x="9536" y="0"/>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1391307" y="61888"/>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45"/>
          <p:cNvGrpSpPr/>
          <p:nvPr/>
        </p:nvGrpSpPr>
        <p:grpSpPr>
          <a:xfrm>
            <a:off x="8107058" y="73866"/>
            <a:ext cx="323722" cy="760123"/>
            <a:chOff x="1088869" y="61502"/>
            <a:chExt cx="323722" cy="760123"/>
          </a:xfrm>
        </p:grpSpPr>
        <p:sp>
          <p:nvSpPr>
            <p:cNvPr id="1728" name="Google Shape;1728;p45"/>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45"/>
          <p:cNvGrpSpPr/>
          <p:nvPr/>
        </p:nvGrpSpPr>
        <p:grpSpPr>
          <a:xfrm>
            <a:off x="452945" y="3738876"/>
            <a:ext cx="323561" cy="759738"/>
            <a:chOff x="2306581" y="61888"/>
            <a:chExt cx="323561" cy="759738"/>
          </a:xfrm>
        </p:grpSpPr>
        <p:sp>
          <p:nvSpPr>
            <p:cNvPr id="1731" name="Google Shape;1731;p45"/>
            <p:cNvSpPr/>
            <p:nvPr/>
          </p:nvSpPr>
          <p:spPr>
            <a:xfrm>
              <a:off x="2313547" y="70395"/>
              <a:ext cx="305776" cy="689465"/>
            </a:xfrm>
            <a:custGeom>
              <a:avLst/>
              <a:gdLst/>
              <a:ahLst/>
              <a:cxnLst/>
              <a:rect l="l" t="t" r="r" b="b"/>
              <a:pathLst>
                <a:path w="9525" h="21477" extrusionOk="0">
                  <a:moveTo>
                    <a:pt x="1" y="0"/>
                  </a:moveTo>
                  <a:lnTo>
                    <a:pt x="4606" y="21477"/>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2306581" y="61888"/>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45"/>
          <p:cNvGrpSpPr/>
          <p:nvPr/>
        </p:nvGrpSpPr>
        <p:grpSpPr>
          <a:xfrm>
            <a:off x="146751" y="3738491"/>
            <a:ext cx="324011" cy="760123"/>
            <a:chOff x="2000388" y="61502"/>
            <a:chExt cx="324011" cy="760123"/>
          </a:xfrm>
        </p:grpSpPr>
        <p:sp>
          <p:nvSpPr>
            <p:cNvPr id="1734" name="Google Shape;1734;p45"/>
            <p:cNvSpPr/>
            <p:nvPr/>
          </p:nvSpPr>
          <p:spPr>
            <a:xfrm>
              <a:off x="2007803" y="70395"/>
              <a:ext cx="305776" cy="689465"/>
            </a:xfrm>
            <a:custGeom>
              <a:avLst/>
              <a:gdLst/>
              <a:ahLst/>
              <a:cxnLst/>
              <a:rect l="l" t="t" r="r" b="b"/>
              <a:pathLst>
                <a:path w="9525" h="21477" extrusionOk="0">
                  <a:moveTo>
                    <a:pt x="1" y="0"/>
                  </a:moveTo>
                  <a:lnTo>
                    <a:pt x="4606" y="21477"/>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2000388" y="61502"/>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45"/>
          <p:cNvGrpSpPr/>
          <p:nvPr/>
        </p:nvGrpSpPr>
        <p:grpSpPr>
          <a:xfrm rot="10800000">
            <a:off x="5100224" y="69698"/>
            <a:ext cx="2590704" cy="408087"/>
            <a:chOff x="1453072" y="4665707"/>
            <a:chExt cx="2590704" cy="408087"/>
          </a:xfrm>
        </p:grpSpPr>
        <p:sp>
          <p:nvSpPr>
            <p:cNvPr id="1737" name="Google Shape;1737;p45"/>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 name="Google Shape;1739;p45"/>
          <p:cNvGrpSpPr/>
          <p:nvPr/>
        </p:nvGrpSpPr>
        <p:grpSpPr>
          <a:xfrm rot="10800000">
            <a:off x="8684884" y="1462873"/>
            <a:ext cx="427803" cy="2132147"/>
            <a:chOff x="4736676" y="706955"/>
            <a:chExt cx="2627782" cy="707250"/>
          </a:xfrm>
        </p:grpSpPr>
        <p:sp>
          <p:nvSpPr>
            <p:cNvPr id="1740" name="Google Shape;1740;p45"/>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45"/>
          <p:cNvGrpSpPr/>
          <p:nvPr/>
        </p:nvGrpSpPr>
        <p:grpSpPr>
          <a:xfrm>
            <a:off x="803970" y="3738876"/>
            <a:ext cx="323561" cy="759738"/>
            <a:chOff x="2306581" y="61888"/>
            <a:chExt cx="323561" cy="759738"/>
          </a:xfrm>
        </p:grpSpPr>
        <p:sp>
          <p:nvSpPr>
            <p:cNvPr id="1743" name="Google Shape;1743;p45"/>
            <p:cNvSpPr/>
            <p:nvPr/>
          </p:nvSpPr>
          <p:spPr>
            <a:xfrm>
              <a:off x="2313547" y="70395"/>
              <a:ext cx="305776" cy="689465"/>
            </a:xfrm>
            <a:custGeom>
              <a:avLst/>
              <a:gdLst/>
              <a:ahLst/>
              <a:cxnLst/>
              <a:rect l="l" t="t" r="r" b="b"/>
              <a:pathLst>
                <a:path w="9525" h="21477" extrusionOk="0">
                  <a:moveTo>
                    <a:pt x="1" y="0"/>
                  </a:moveTo>
                  <a:lnTo>
                    <a:pt x="4606" y="21477"/>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2306581" y="61888"/>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45"/>
          <p:cNvGrpSpPr/>
          <p:nvPr/>
        </p:nvGrpSpPr>
        <p:grpSpPr>
          <a:xfrm>
            <a:off x="1154995" y="3738876"/>
            <a:ext cx="323561" cy="759738"/>
            <a:chOff x="2306581" y="61888"/>
            <a:chExt cx="323561" cy="759738"/>
          </a:xfrm>
        </p:grpSpPr>
        <p:sp>
          <p:nvSpPr>
            <p:cNvPr id="1746" name="Google Shape;1746;p45"/>
            <p:cNvSpPr/>
            <p:nvPr/>
          </p:nvSpPr>
          <p:spPr>
            <a:xfrm>
              <a:off x="2313547" y="70395"/>
              <a:ext cx="305776" cy="689465"/>
            </a:xfrm>
            <a:custGeom>
              <a:avLst/>
              <a:gdLst/>
              <a:ahLst/>
              <a:cxnLst/>
              <a:rect l="l" t="t" r="r" b="b"/>
              <a:pathLst>
                <a:path w="9525" h="21477" extrusionOk="0">
                  <a:moveTo>
                    <a:pt x="1" y="0"/>
                  </a:moveTo>
                  <a:lnTo>
                    <a:pt x="4606" y="21477"/>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2306581" y="61888"/>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48" name="Google Shape;1748;p45"/>
          <p:cNvPicPr preferRelativeResize="0"/>
          <p:nvPr/>
        </p:nvPicPr>
        <p:blipFill rotWithShape="1">
          <a:blip r:embed="rId2">
            <a:alphaModFix amt="28000"/>
          </a:blip>
          <a:srcRect l="872" t="903" b="903"/>
          <a:stretch/>
        </p:blipFill>
        <p:spPr>
          <a:xfrm flipH="1">
            <a:off x="33425" y="32517"/>
            <a:ext cx="9064100" cy="5078449"/>
          </a:xfrm>
          <a:prstGeom prst="rect">
            <a:avLst/>
          </a:prstGeom>
          <a:noFill/>
          <a:ln>
            <a:noFill/>
          </a:ln>
        </p:spPr>
      </p:pic>
      <p:grpSp>
        <p:nvGrpSpPr>
          <p:cNvPr id="1749" name="Google Shape;1749;p45"/>
          <p:cNvGrpSpPr/>
          <p:nvPr/>
        </p:nvGrpSpPr>
        <p:grpSpPr>
          <a:xfrm>
            <a:off x="-28790" y="-17707"/>
            <a:ext cx="9201581" cy="5178914"/>
            <a:chOff x="231025" y="848375"/>
            <a:chExt cx="7139650" cy="4018400"/>
          </a:xfrm>
        </p:grpSpPr>
        <p:sp>
          <p:nvSpPr>
            <p:cNvPr id="1750" name="Google Shape;1750;p45"/>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5358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1pPr>
            <a:lvl2pPr lvl="1">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2pPr>
            <a:lvl3pPr lvl="2">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3pPr>
            <a:lvl4pPr lvl="3">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4pPr>
            <a:lvl5pPr lvl="4">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5pPr>
            <a:lvl6pPr lvl="5">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6pPr>
            <a:lvl7pPr lvl="6">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7pPr>
            <a:lvl8pPr lvl="7">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8pPr>
            <a:lvl9pPr lvl="8">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1pPr>
            <a:lvl2pPr marL="914400" lvl="1"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2pPr>
            <a:lvl3pPr marL="1371600" lvl="2"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3pPr>
            <a:lvl4pPr marL="1828800" lvl="3"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4pPr>
            <a:lvl5pPr marL="2286000" lvl="4"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5pPr>
            <a:lvl6pPr marL="2743200" lvl="5"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6pPr>
            <a:lvl7pPr marL="3200400" lvl="6"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7pPr>
            <a:lvl8pPr marL="3657600" lvl="7"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8pPr>
            <a:lvl9pPr marL="4114800" lvl="8"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5" r:id="rId3"/>
    <p:sldLayoutId id="2147483658" r:id="rId4"/>
    <p:sldLayoutId id="2147483659" r:id="rId5"/>
    <p:sldLayoutId id="2147483669" r:id="rId6"/>
    <p:sldLayoutId id="2147483690" r:id="rId7"/>
    <p:sldLayoutId id="2147483691"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0" name="Google Shape;1760;p48"/>
          <p:cNvSpPr txBox="1">
            <a:spLocks noGrp="1"/>
          </p:cNvSpPr>
          <p:nvPr>
            <p:ph type="ctrTitle"/>
          </p:nvPr>
        </p:nvSpPr>
        <p:spPr>
          <a:xfrm>
            <a:off x="1266876" y="1146675"/>
            <a:ext cx="4058400" cy="15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21SW109</a:t>
            </a:r>
            <a:endParaRPr dirty="0"/>
          </a:p>
        </p:txBody>
      </p:sp>
      <p:sp>
        <p:nvSpPr>
          <p:cNvPr id="1761" name="Google Shape;1761;p48"/>
          <p:cNvSpPr txBox="1">
            <a:spLocks noGrp="1"/>
          </p:cNvSpPr>
          <p:nvPr>
            <p:ph type="subTitle" idx="2"/>
          </p:nvPr>
        </p:nvSpPr>
        <p:spPr>
          <a:xfrm>
            <a:off x="1266875" y="2673125"/>
            <a:ext cx="4058400" cy="9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Beverage Ordering System</a:t>
            </a:r>
          </a:p>
          <a:p>
            <a:pPr marL="0" lvl="0" indent="0" algn="l" rtl="0">
              <a:spcBef>
                <a:spcPts val="0"/>
              </a:spcBef>
              <a:spcAft>
                <a:spcPts val="0"/>
              </a:spcAft>
              <a:buNone/>
            </a:pPr>
            <a:endParaRPr dirty="0"/>
          </a:p>
        </p:txBody>
      </p:sp>
      <p:sp>
        <p:nvSpPr>
          <p:cNvPr id="1762" name="Google Shape;1762;p48"/>
          <p:cNvSpPr txBox="1">
            <a:spLocks noGrp="1"/>
          </p:cNvSpPr>
          <p:nvPr>
            <p:ph type="subTitle" idx="1"/>
          </p:nvPr>
        </p:nvSpPr>
        <p:spPr>
          <a:xfrm>
            <a:off x="5511575" y="3589925"/>
            <a:ext cx="2481000" cy="8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Aashish Kumar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20"/>
        <p:cNvGrpSpPr/>
        <p:nvPr/>
      </p:nvGrpSpPr>
      <p:grpSpPr>
        <a:xfrm>
          <a:off x="0" y="0"/>
          <a:ext cx="0" cy="0"/>
          <a:chOff x="0" y="0"/>
          <a:chExt cx="0" cy="0"/>
        </a:xfrm>
      </p:grpSpPr>
      <p:sp>
        <p:nvSpPr>
          <p:cNvPr id="1821" name="Google Shape;1821;p55"/>
          <p:cNvSpPr txBox="1">
            <a:spLocks noGrp="1"/>
          </p:cNvSpPr>
          <p:nvPr>
            <p:ph type="title"/>
          </p:nvPr>
        </p:nvSpPr>
        <p:spPr>
          <a:xfrm>
            <a:off x="2050346" y="106345"/>
            <a:ext cx="3341700" cy="7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Confirm it!</a:t>
            </a:r>
            <a:endParaRPr dirty="0"/>
          </a:p>
        </p:txBody>
      </p:sp>
      <p:sp>
        <p:nvSpPr>
          <p:cNvPr id="1822" name="Google Shape;1822;p55"/>
          <p:cNvSpPr txBox="1">
            <a:spLocks noGrp="1"/>
          </p:cNvSpPr>
          <p:nvPr>
            <p:ph type="subTitle" idx="1"/>
          </p:nvPr>
        </p:nvSpPr>
        <p:spPr>
          <a:xfrm>
            <a:off x="2050346" y="708553"/>
            <a:ext cx="5367966" cy="6438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Make sure your drinks are correct and send our Baristas to work!</a:t>
            </a:r>
            <a:endParaRPr dirty="0"/>
          </a:p>
        </p:txBody>
      </p:sp>
      <p:pic>
        <p:nvPicPr>
          <p:cNvPr id="6" name="Picture 5">
            <a:extLst>
              <a:ext uri="{FF2B5EF4-FFF2-40B4-BE49-F238E27FC236}">
                <a16:creationId xmlns:a16="http://schemas.microsoft.com/office/drawing/2014/main" id="{B83A4951-85FD-89D8-EE9D-3E82CBE954F5}"/>
              </a:ext>
            </a:extLst>
          </p:cNvPr>
          <p:cNvPicPr>
            <a:picLocks noChangeAspect="1"/>
          </p:cNvPicPr>
          <p:nvPr/>
        </p:nvPicPr>
        <p:blipFill>
          <a:blip r:embed="rId3"/>
          <a:stretch>
            <a:fillRect/>
          </a:stretch>
        </p:blipFill>
        <p:spPr>
          <a:xfrm>
            <a:off x="2552560" y="1657281"/>
            <a:ext cx="3215919" cy="1585097"/>
          </a:xfrm>
          <a:prstGeom prst="rect">
            <a:avLst/>
          </a:prstGeom>
        </p:spPr>
      </p:pic>
    </p:spTree>
    <p:extLst>
      <p:ext uri="{BB962C8B-B14F-4D97-AF65-F5344CB8AC3E}">
        <p14:creationId xmlns:p14="http://schemas.microsoft.com/office/powerpoint/2010/main" val="2913639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0"/>
        <p:cNvGrpSpPr/>
        <p:nvPr/>
      </p:nvGrpSpPr>
      <p:grpSpPr>
        <a:xfrm>
          <a:off x="0" y="0"/>
          <a:ext cx="0" cy="0"/>
          <a:chOff x="0" y="0"/>
          <a:chExt cx="0" cy="0"/>
        </a:xfrm>
      </p:grpSpPr>
      <p:sp>
        <p:nvSpPr>
          <p:cNvPr id="1821" name="Google Shape;1821;p55"/>
          <p:cNvSpPr txBox="1">
            <a:spLocks noGrp="1"/>
          </p:cNvSpPr>
          <p:nvPr>
            <p:ph type="title"/>
          </p:nvPr>
        </p:nvSpPr>
        <p:spPr>
          <a:xfrm>
            <a:off x="392823" y="609265"/>
            <a:ext cx="3341700" cy="712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Receipt</a:t>
            </a:r>
            <a:endParaRPr dirty="0"/>
          </a:p>
        </p:txBody>
      </p:sp>
      <p:sp>
        <p:nvSpPr>
          <p:cNvPr id="1822" name="Google Shape;1822;p55"/>
          <p:cNvSpPr txBox="1">
            <a:spLocks noGrp="1"/>
          </p:cNvSpPr>
          <p:nvPr>
            <p:ph type="subTitle" idx="1"/>
          </p:nvPr>
        </p:nvSpPr>
        <p:spPr>
          <a:xfrm>
            <a:off x="183446" y="1234333"/>
            <a:ext cx="3760455" cy="64387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You then get a receipt printed in your computer which you can use to prove your purchase and receive your drinks once they are made.</a:t>
            </a:r>
            <a:endParaRPr dirty="0"/>
          </a:p>
        </p:txBody>
      </p:sp>
      <p:pic>
        <p:nvPicPr>
          <p:cNvPr id="3" name="Picture 2">
            <a:extLst>
              <a:ext uri="{FF2B5EF4-FFF2-40B4-BE49-F238E27FC236}">
                <a16:creationId xmlns:a16="http://schemas.microsoft.com/office/drawing/2014/main" id="{E4A10279-9FB4-B556-16CF-8857A51E05BB}"/>
              </a:ext>
            </a:extLst>
          </p:cNvPr>
          <p:cNvPicPr>
            <a:picLocks noChangeAspect="1"/>
          </p:cNvPicPr>
          <p:nvPr/>
        </p:nvPicPr>
        <p:blipFill>
          <a:blip r:embed="rId3"/>
          <a:stretch>
            <a:fillRect/>
          </a:stretch>
        </p:blipFill>
        <p:spPr>
          <a:xfrm>
            <a:off x="3943901" y="0"/>
            <a:ext cx="5200099" cy="5143500"/>
          </a:xfrm>
          <a:prstGeom prst="rect">
            <a:avLst/>
          </a:prstGeom>
        </p:spPr>
      </p:pic>
    </p:spTree>
    <p:extLst>
      <p:ext uri="{BB962C8B-B14F-4D97-AF65-F5344CB8AC3E}">
        <p14:creationId xmlns:p14="http://schemas.microsoft.com/office/powerpoint/2010/main" val="3828738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20"/>
        <p:cNvGrpSpPr/>
        <p:nvPr/>
      </p:nvGrpSpPr>
      <p:grpSpPr>
        <a:xfrm>
          <a:off x="0" y="0"/>
          <a:ext cx="0" cy="0"/>
          <a:chOff x="0" y="0"/>
          <a:chExt cx="0" cy="0"/>
        </a:xfrm>
      </p:grpSpPr>
      <p:sp>
        <p:nvSpPr>
          <p:cNvPr id="1821" name="Google Shape;1821;p55"/>
          <p:cNvSpPr txBox="1">
            <a:spLocks noGrp="1"/>
          </p:cNvSpPr>
          <p:nvPr>
            <p:ph type="title"/>
          </p:nvPr>
        </p:nvSpPr>
        <p:spPr>
          <a:xfrm>
            <a:off x="2901149" y="418765"/>
            <a:ext cx="3341700" cy="712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Thanks!</a:t>
            </a:r>
            <a:endParaRPr dirty="0"/>
          </a:p>
        </p:txBody>
      </p:sp>
      <p:sp>
        <p:nvSpPr>
          <p:cNvPr id="1822" name="Google Shape;1822;p55"/>
          <p:cNvSpPr txBox="1">
            <a:spLocks noGrp="1"/>
          </p:cNvSpPr>
          <p:nvPr>
            <p:ph type="subTitle" idx="1"/>
          </p:nvPr>
        </p:nvSpPr>
        <p:spPr>
          <a:xfrm>
            <a:off x="1424266" y="1699274"/>
            <a:ext cx="6295467" cy="64387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3200" dirty="0"/>
              <a:t>Hope you enjoy your beverages!</a:t>
            </a:r>
          </a:p>
          <a:p>
            <a:pPr marL="0" lvl="0" indent="0" rtl="0">
              <a:spcBef>
                <a:spcPts val="0"/>
              </a:spcBef>
              <a:spcAft>
                <a:spcPts val="0"/>
              </a:spcAft>
              <a:buNone/>
            </a:pPr>
            <a:r>
              <a:rPr lang="en-US" sz="3200" dirty="0"/>
              <a:t>-Aashish Kumar (21SW109)</a:t>
            </a:r>
            <a:endParaRPr sz="3200" dirty="0"/>
          </a:p>
        </p:txBody>
      </p:sp>
    </p:spTree>
    <p:extLst>
      <p:ext uri="{BB962C8B-B14F-4D97-AF65-F5344CB8AC3E}">
        <p14:creationId xmlns:p14="http://schemas.microsoft.com/office/powerpoint/2010/main" val="12196979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796"/>
        <p:cNvGrpSpPr/>
        <p:nvPr/>
      </p:nvGrpSpPr>
      <p:grpSpPr>
        <a:xfrm>
          <a:off x="0" y="0"/>
          <a:ext cx="0" cy="0"/>
          <a:chOff x="0" y="0"/>
          <a:chExt cx="0" cy="0"/>
        </a:xfrm>
      </p:grpSpPr>
      <p:sp>
        <p:nvSpPr>
          <p:cNvPr id="1797" name="Google Shape;1797;p52"/>
          <p:cNvSpPr txBox="1">
            <a:spLocks noGrp="1"/>
          </p:cNvSpPr>
          <p:nvPr>
            <p:ph type="title"/>
          </p:nvPr>
        </p:nvSpPr>
        <p:spPr>
          <a:xfrm>
            <a:off x="2868749" y="827003"/>
            <a:ext cx="3044400" cy="673800"/>
          </a:xfrm>
          <a:prstGeom prst="rect">
            <a:avLst/>
          </a:prstGeom>
        </p:spPr>
        <p:txBody>
          <a:bodyPr spcFirstLastPara="1" wrap="square" lIns="91425" tIns="0" rIns="91425" bIns="91425" anchor="ctr" anchorCtr="0">
            <a:noAutofit/>
          </a:bodyPr>
          <a:lstStyle/>
          <a:p>
            <a:pPr marL="0" lvl="0" indent="0" algn="l" rtl="0">
              <a:spcBef>
                <a:spcPts val="0"/>
              </a:spcBef>
              <a:spcAft>
                <a:spcPts val="0"/>
              </a:spcAft>
              <a:buNone/>
            </a:pPr>
            <a:r>
              <a:rPr lang="en" dirty="0"/>
              <a:t>INTRODUCTION</a:t>
            </a:r>
            <a:endParaRPr dirty="0"/>
          </a:p>
        </p:txBody>
      </p:sp>
      <p:sp>
        <p:nvSpPr>
          <p:cNvPr id="1798" name="Google Shape;1798;p52"/>
          <p:cNvSpPr txBox="1">
            <a:spLocks noGrp="1"/>
          </p:cNvSpPr>
          <p:nvPr>
            <p:ph type="body" idx="1"/>
          </p:nvPr>
        </p:nvSpPr>
        <p:spPr>
          <a:xfrm>
            <a:off x="2519549" y="2792411"/>
            <a:ext cx="3742800" cy="984135"/>
          </a:xfrm>
          <a:prstGeom prst="rect">
            <a:avLst/>
          </a:prstGeom>
        </p:spPr>
        <p:txBody>
          <a:bodyPr spcFirstLastPara="1" wrap="square" lIns="91425" tIns="91425" rIns="91425" bIns="91425" anchor="t" anchorCtr="0">
            <a:noAutofit/>
          </a:bodyPr>
          <a:lstStyle/>
          <a:p>
            <a:pPr marL="241300" lvl="0" indent="-228600" algn="l" rtl="0">
              <a:spcBef>
                <a:spcPts val="0"/>
              </a:spcBef>
              <a:spcAft>
                <a:spcPts val="0"/>
              </a:spcAft>
              <a:buSzPts val="1600"/>
              <a:buFont typeface="Nanum Gothic"/>
              <a:buChar char="●"/>
            </a:pPr>
            <a:r>
              <a:rPr lang="en-US" dirty="0"/>
              <a:t>Swing GUI for Usability.</a:t>
            </a:r>
            <a:endParaRPr dirty="0"/>
          </a:p>
          <a:p>
            <a:pPr marL="241300" lvl="0" indent="-228600" algn="l" rtl="0">
              <a:spcBef>
                <a:spcPts val="0"/>
              </a:spcBef>
              <a:spcAft>
                <a:spcPts val="0"/>
              </a:spcAft>
              <a:buSzPts val="1600"/>
              <a:buFont typeface="Nanum Gothic"/>
              <a:buChar char="●"/>
            </a:pPr>
            <a:r>
              <a:rPr lang="en" dirty="0"/>
              <a:t>Threading for Cart Management.</a:t>
            </a:r>
            <a:endParaRPr dirty="0"/>
          </a:p>
          <a:p>
            <a:pPr marL="241300" lvl="0" indent="-228600" algn="l" rtl="0">
              <a:spcBef>
                <a:spcPts val="0"/>
              </a:spcBef>
              <a:spcAft>
                <a:spcPts val="0"/>
              </a:spcAft>
              <a:buSzPts val="1600"/>
              <a:buFont typeface="Nanum Gothic"/>
              <a:buChar char="●"/>
            </a:pPr>
            <a:r>
              <a:rPr lang="en-US" dirty="0"/>
              <a:t>Filing for Printing the Receipt.</a:t>
            </a:r>
          </a:p>
          <a:p>
            <a:pPr marL="0" lvl="0" indent="0" algn="l" rtl="0">
              <a:spcBef>
                <a:spcPts val="0"/>
              </a:spcBef>
              <a:spcAft>
                <a:spcPts val="0"/>
              </a:spcAft>
              <a:buClr>
                <a:srgbClr val="273D40"/>
              </a:buClr>
              <a:buSzPts val="600"/>
              <a:buFont typeface="Arial"/>
              <a:buNone/>
            </a:pPr>
            <a:endParaRPr dirty="0"/>
          </a:p>
          <a:p>
            <a:pPr marL="0" lvl="0" indent="0" algn="l" rtl="0">
              <a:spcBef>
                <a:spcPts val="0"/>
              </a:spcBef>
              <a:spcAft>
                <a:spcPts val="1200"/>
              </a:spcAft>
              <a:buNone/>
            </a:pPr>
            <a:endParaRPr dirty="0"/>
          </a:p>
        </p:txBody>
      </p:sp>
      <p:sp>
        <p:nvSpPr>
          <p:cNvPr id="2" name="Google Shape;1798;p52">
            <a:extLst>
              <a:ext uri="{FF2B5EF4-FFF2-40B4-BE49-F238E27FC236}">
                <a16:creationId xmlns:a16="http://schemas.microsoft.com/office/drawing/2014/main" id="{6134A5BB-F468-CBEC-6EEC-C8EDCC7A4A9D}"/>
              </a:ext>
            </a:extLst>
          </p:cNvPr>
          <p:cNvSpPr txBox="1">
            <a:spLocks/>
          </p:cNvSpPr>
          <p:nvPr/>
        </p:nvSpPr>
        <p:spPr>
          <a:xfrm>
            <a:off x="1153377" y="1440556"/>
            <a:ext cx="7343851" cy="11311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00000"/>
              </a:lnSpc>
              <a:spcBef>
                <a:spcPts val="0"/>
              </a:spcBef>
              <a:spcAft>
                <a:spcPts val="0"/>
              </a:spcAft>
              <a:buClr>
                <a:schemeClr val="accent1"/>
              </a:buClr>
              <a:buSzPts val="800"/>
              <a:buFont typeface="Open Sans"/>
              <a:buChar char="●"/>
              <a:defRPr sz="1600" b="0" i="0" u="none" strike="noStrike" cap="none">
                <a:solidFill>
                  <a:schemeClr val="dk1"/>
                </a:solidFill>
                <a:latin typeface="Nanum Gothic"/>
                <a:ea typeface="Nanum Gothic"/>
                <a:cs typeface="Nanum Gothic"/>
                <a:sym typeface="Nanum Gothic"/>
              </a:defRPr>
            </a:lvl1pPr>
            <a:lvl2pPr marL="914400" marR="0" lvl="1" indent="-279400" algn="l" rtl="0">
              <a:lnSpc>
                <a:spcPct val="115000"/>
              </a:lnSpc>
              <a:spcBef>
                <a:spcPts val="0"/>
              </a:spcBef>
              <a:spcAft>
                <a:spcPts val="0"/>
              </a:spcAft>
              <a:buClr>
                <a:srgbClr val="999999"/>
              </a:buClr>
              <a:buSzPts val="800"/>
              <a:buFont typeface="Open Sans"/>
              <a:buChar char="○"/>
              <a:defRPr sz="1600" b="0" i="0" u="none" strike="noStrike" cap="none">
                <a:solidFill>
                  <a:schemeClr val="dk1"/>
                </a:solidFill>
                <a:latin typeface="Nanum Gothic"/>
                <a:ea typeface="Nanum Gothic"/>
                <a:cs typeface="Nanum Gothic"/>
                <a:sym typeface="Nanum Gothic"/>
              </a:defRPr>
            </a:lvl2pPr>
            <a:lvl3pPr marL="1371600" marR="0" lvl="2" indent="-279400" algn="l" rtl="0">
              <a:lnSpc>
                <a:spcPct val="115000"/>
              </a:lnSpc>
              <a:spcBef>
                <a:spcPts val="0"/>
              </a:spcBef>
              <a:spcAft>
                <a:spcPts val="0"/>
              </a:spcAft>
              <a:buClr>
                <a:srgbClr val="999999"/>
              </a:buClr>
              <a:buSzPts val="800"/>
              <a:buFont typeface="Open Sans"/>
              <a:buChar char="■"/>
              <a:defRPr sz="1600" b="0" i="0" u="none" strike="noStrike" cap="none">
                <a:solidFill>
                  <a:schemeClr val="dk1"/>
                </a:solidFill>
                <a:latin typeface="Nanum Gothic"/>
                <a:ea typeface="Nanum Gothic"/>
                <a:cs typeface="Nanum Gothic"/>
                <a:sym typeface="Nanum Gothic"/>
              </a:defRPr>
            </a:lvl3pPr>
            <a:lvl4pPr marL="1828800" marR="0" lvl="3" indent="-279400" algn="l" rtl="0">
              <a:lnSpc>
                <a:spcPct val="115000"/>
              </a:lnSpc>
              <a:spcBef>
                <a:spcPts val="0"/>
              </a:spcBef>
              <a:spcAft>
                <a:spcPts val="0"/>
              </a:spcAft>
              <a:buClr>
                <a:srgbClr val="999999"/>
              </a:buClr>
              <a:buSzPts val="800"/>
              <a:buFont typeface="Open Sans"/>
              <a:buChar char="●"/>
              <a:defRPr sz="1600" b="0" i="0" u="none" strike="noStrike" cap="none">
                <a:solidFill>
                  <a:schemeClr val="dk1"/>
                </a:solidFill>
                <a:latin typeface="Nanum Gothic"/>
                <a:ea typeface="Nanum Gothic"/>
                <a:cs typeface="Nanum Gothic"/>
                <a:sym typeface="Nanum Gothic"/>
              </a:defRPr>
            </a:lvl4pPr>
            <a:lvl5pPr marL="2286000" marR="0" lvl="4" indent="-304800" algn="l" rtl="0">
              <a:lnSpc>
                <a:spcPct val="115000"/>
              </a:lnSpc>
              <a:spcBef>
                <a:spcPts val="0"/>
              </a:spcBef>
              <a:spcAft>
                <a:spcPts val="0"/>
              </a:spcAft>
              <a:buClr>
                <a:srgbClr val="999999"/>
              </a:buClr>
              <a:buSzPts val="1200"/>
              <a:buFont typeface="Open Sans"/>
              <a:buChar char="○"/>
              <a:defRPr sz="1600" b="0" i="0" u="none" strike="noStrike" cap="none">
                <a:solidFill>
                  <a:schemeClr val="dk1"/>
                </a:solidFill>
                <a:latin typeface="Nanum Gothic"/>
                <a:ea typeface="Nanum Gothic"/>
                <a:cs typeface="Nanum Gothic"/>
                <a:sym typeface="Nanum Gothic"/>
              </a:defRPr>
            </a:lvl5pPr>
            <a:lvl6pPr marL="2743200" marR="0" lvl="5" indent="-304800" algn="l" rtl="0">
              <a:lnSpc>
                <a:spcPct val="115000"/>
              </a:lnSpc>
              <a:spcBef>
                <a:spcPts val="0"/>
              </a:spcBef>
              <a:spcAft>
                <a:spcPts val="0"/>
              </a:spcAft>
              <a:buClr>
                <a:srgbClr val="999999"/>
              </a:buClr>
              <a:buSzPts val="1200"/>
              <a:buFont typeface="Open Sans"/>
              <a:buChar char="■"/>
              <a:defRPr sz="1600" b="0" i="0" u="none" strike="noStrike" cap="none">
                <a:solidFill>
                  <a:schemeClr val="dk1"/>
                </a:solidFill>
                <a:latin typeface="Nanum Gothic"/>
                <a:ea typeface="Nanum Gothic"/>
                <a:cs typeface="Nanum Gothic"/>
                <a:sym typeface="Nanum Gothic"/>
              </a:defRPr>
            </a:lvl6pPr>
            <a:lvl7pPr marL="3200400" marR="0" lvl="6" indent="-273050" algn="l" rtl="0">
              <a:lnSpc>
                <a:spcPct val="115000"/>
              </a:lnSpc>
              <a:spcBef>
                <a:spcPts val="0"/>
              </a:spcBef>
              <a:spcAft>
                <a:spcPts val="0"/>
              </a:spcAft>
              <a:buClr>
                <a:srgbClr val="999999"/>
              </a:buClr>
              <a:buSzPts val="700"/>
              <a:buFont typeface="Open Sans"/>
              <a:buChar char="●"/>
              <a:defRPr sz="1600" b="0" i="0" u="none" strike="noStrike" cap="none">
                <a:solidFill>
                  <a:schemeClr val="dk1"/>
                </a:solidFill>
                <a:latin typeface="Nanum Gothic"/>
                <a:ea typeface="Nanum Gothic"/>
                <a:cs typeface="Nanum Gothic"/>
                <a:sym typeface="Nanum Gothic"/>
              </a:defRPr>
            </a:lvl7pPr>
            <a:lvl8pPr marL="3657600" marR="0" lvl="7" indent="-273050" algn="l" rtl="0">
              <a:lnSpc>
                <a:spcPct val="115000"/>
              </a:lnSpc>
              <a:spcBef>
                <a:spcPts val="0"/>
              </a:spcBef>
              <a:spcAft>
                <a:spcPts val="0"/>
              </a:spcAft>
              <a:buClr>
                <a:srgbClr val="999999"/>
              </a:buClr>
              <a:buSzPts val="700"/>
              <a:buFont typeface="Open Sans"/>
              <a:buChar char="○"/>
              <a:defRPr sz="1600" b="0" i="0" u="none" strike="noStrike" cap="none">
                <a:solidFill>
                  <a:schemeClr val="dk1"/>
                </a:solidFill>
                <a:latin typeface="Nanum Gothic"/>
                <a:ea typeface="Nanum Gothic"/>
                <a:cs typeface="Nanum Gothic"/>
                <a:sym typeface="Nanum Gothic"/>
              </a:defRPr>
            </a:lvl8pPr>
            <a:lvl9pPr marL="4114800" marR="0" lvl="8" indent="-266700" algn="l" rtl="0">
              <a:lnSpc>
                <a:spcPct val="115000"/>
              </a:lnSpc>
              <a:spcBef>
                <a:spcPts val="0"/>
              </a:spcBef>
              <a:spcAft>
                <a:spcPts val="0"/>
              </a:spcAft>
              <a:buClr>
                <a:srgbClr val="999999"/>
              </a:buClr>
              <a:buSzPts val="600"/>
              <a:buFont typeface="Open Sans"/>
              <a:buChar char="■"/>
              <a:defRPr sz="1600" b="0" i="0" u="none" strike="noStrike" cap="none">
                <a:solidFill>
                  <a:schemeClr val="dk1"/>
                </a:solidFill>
                <a:latin typeface="Nanum Gothic"/>
                <a:ea typeface="Nanum Gothic"/>
                <a:cs typeface="Nanum Gothic"/>
                <a:sym typeface="Nanum Gothic"/>
              </a:defRPr>
            </a:lvl9pPr>
          </a:lstStyle>
          <a:p>
            <a:pPr marL="0" indent="0">
              <a:buClr>
                <a:srgbClr val="273D40"/>
              </a:buClr>
              <a:buSzPts val="600"/>
              <a:buFont typeface="Arial"/>
              <a:buNone/>
            </a:pPr>
            <a:r>
              <a:rPr lang="en-US" dirty="0"/>
              <a:t>This Program has been Created as a semester project for my class of </a:t>
            </a:r>
          </a:p>
          <a:p>
            <a:pPr marL="0" indent="0">
              <a:buClr>
                <a:srgbClr val="273D40"/>
              </a:buClr>
              <a:buSzPts val="600"/>
              <a:buFont typeface="Arial"/>
              <a:buNone/>
            </a:pPr>
            <a:r>
              <a:rPr lang="en-US" dirty="0"/>
              <a:t>Object Oriented Programming in Software Engineering. It is a Beverage </a:t>
            </a:r>
          </a:p>
          <a:p>
            <a:pPr marL="0" indent="0">
              <a:buClr>
                <a:srgbClr val="273D40"/>
              </a:buClr>
              <a:buSzPts val="600"/>
              <a:buFont typeface="Arial"/>
              <a:buNone/>
            </a:pPr>
            <a:r>
              <a:rPr lang="en-US" dirty="0"/>
              <a:t>Ordering System that print the receipt after Ordering. The features Implemented are the following:</a:t>
            </a:r>
          </a:p>
          <a:p>
            <a:pPr marL="0" indent="0">
              <a:buClr>
                <a:srgbClr val="273D40"/>
              </a:buClr>
              <a:buSzPts val="600"/>
              <a:buFont typeface="Arial"/>
              <a:buNone/>
            </a:pPr>
            <a:endParaRPr lang="en-US" dirty="0"/>
          </a:p>
          <a:p>
            <a:pPr marL="0" indent="0">
              <a:spcAft>
                <a:spcPts val="1200"/>
              </a:spcAft>
              <a:buFont typeface="Open Sans"/>
              <a:buNone/>
            </a:pP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72"/>
        <p:cNvGrpSpPr/>
        <p:nvPr/>
      </p:nvGrpSpPr>
      <p:grpSpPr>
        <a:xfrm>
          <a:off x="0" y="0"/>
          <a:ext cx="0" cy="0"/>
          <a:chOff x="0" y="0"/>
          <a:chExt cx="0" cy="0"/>
        </a:xfrm>
      </p:grpSpPr>
      <p:sp>
        <p:nvSpPr>
          <p:cNvPr id="1773" name="Google Shape;1773;p50"/>
          <p:cNvSpPr txBox="1">
            <a:spLocks noGrp="1"/>
          </p:cNvSpPr>
          <p:nvPr>
            <p:ph type="ctrTitle" idx="6"/>
          </p:nvPr>
        </p:nvSpPr>
        <p:spPr>
          <a:xfrm>
            <a:off x="1615998" y="3334682"/>
            <a:ext cx="2497200" cy="386400"/>
          </a:xfrm>
          <a:prstGeom prst="rect">
            <a:avLst/>
          </a:prstGeom>
        </p:spPr>
        <p:txBody>
          <a:bodyPr spcFirstLastPara="1" wrap="square" lIns="91425" tIns="0" rIns="91425" bIns="91425" anchor="t" anchorCtr="0">
            <a:noAutofit/>
          </a:bodyPr>
          <a:lstStyle/>
          <a:p>
            <a:pPr marL="0" lvl="0" indent="0" rtl="0">
              <a:spcBef>
                <a:spcPts val="0"/>
              </a:spcBef>
              <a:spcAft>
                <a:spcPts val="0"/>
              </a:spcAft>
              <a:buNone/>
            </a:pPr>
            <a:r>
              <a:rPr lang="en" dirty="0"/>
              <a:t>Cart</a:t>
            </a:r>
            <a:endParaRPr dirty="0"/>
          </a:p>
        </p:txBody>
      </p:sp>
      <p:sp>
        <p:nvSpPr>
          <p:cNvPr id="1774" name="Google Shape;1774;p50"/>
          <p:cNvSpPr txBox="1">
            <a:spLocks noGrp="1"/>
          </p:cNvSpPr>
          <p:nvPr>
            <p:ph type="subTitle" idx="7"/>
          </p:nvPr>
        </p:nvSpPr>
        <p:spPr>
          <a:xfrm>
            <a:off x="872235" y="3561960"/>
            <a:ext cx="3240963" cy="771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This is a thread that is Responsible for creating the Receipt </a:t>
            </a:r>
            <a:endParaRPr dirty="0"/>
          </a:p>
        </p:txBody>
      </p:sp>
      <p:sp>
        <p:nvSpPr>
          <p:cNvPr id="1775" name="Google Shape;1775;p50"/>
          <p:cNvSpPr txBox="1">
            <a:spLocks noGrp="1"/>
          </p:cNvSpPr>
          <p:nvPr>
            <p:ph type="title" idx="8"/>
          </p:nvPr>
        </p:nvSpPr>
        <p:spPr>
          <a:xfrm>
            <a:off x="3019098" y="2765168"/>
            <a:ext cx="1094100" cy="690600"/>
          </a:xfrm>
          <a:prstGeom prst="rect">
            <a:avLst/>
          </a:prstGeom>
        </p:spPr>
        <p:txBody>
          <a:bodyPr spcFirstLastPara="1" wrap="square" lIns="91425" tIns="0" rIns="91425" bIns="91425" anchor="t" anchorCtr="0">
            <a:noAutofit/>
          </a:bodyPr>
          <a:lstStyle/>
          <a:p>
            <a:pPr marL="0" lvl="0" indent="0" rtl="0">
              <a:spcBef>
                <a:spcPts val="0"/>
              </a:spcBef>
              <a:spcAft>
                <a:spcPts val="0"/>
              </a:spcAft>
              <a:buNone/>
            </a:pPr>
            <a:r>
              <a:rPr lang="en" dirty="0"/>
              <a:t>03</a:t>
            </a:r>
            <a:endParaRPr dirty="0"/>
          </a:p>
        </p:txBody>
      </p:sp>
      <p:sp>
        <p:nvSpPr>
          <p:cNvPr id="1776" name="Google Shape;1776;p50"/>
          <p:cNvSpPr txBox="1">
            <a:spLocks noGrp="1"/>
          </p:cNvSpPr>
          <p:nvPr>
            <p:ph type="ctrTitle" idx="9"/>
          </p:nvPr>
        </p:nvSpPr>
        <p:spPr>
          <a:xfrm>
            <a:off x="723587" y="513770"/>
            <a:ext cx="7696800" cy="645300"/>
          </a:xfrm>
          <a:prstGeom prst="rect">
            <a:avLst/>
          </a:prstGeom>
        </p:spPr>
        <p:txBody>
          <a:bodyPr spcFirstLastPara="1" wrap="square" lIns="91425" tIns="146300" rIns="91425" bIns="91425" anchor="t" anchorCtr="0">
            <a:noAutofit/>
          </a:bodyPr>
          <a:lstStyle/>
          <a:p>
            <a:pPr marL="0" lvl="0" indent="0" algn="ctr" rtl="0">
              <a:spcBef>
                <a:spcPts val="0"/>
              </a:spcBef>
              <a:spcAft>
                <a:spcPts val="0"/>
              </a:spcAft>
              <a:buNone/>
            </a:pPr>
            <a:r>
              <a:rPr lang="en-US" sz="3600" dirty="0"/>
              <a:t>It Has the following Classes</a:t>
            </a:r>
            <a:endParaRPr sz="3600" dirty="0"/>
          </a:p>
        </p:txBody>
      </p:sp>
      <p:sp>
        <p:nvSpPr>
          <p:cNvPr id="1777" name="Google Shape;1777;p50"/>
          <p:cNvSpPr txBox="1">
            <a:spLocks noGrp="1"/>
          </p:cNvSpPr>
          <p:nvPr>
            <p:ph type="ctrTitle"/>
          </p:nvPr>
        </p:nvSpPr>
        <p:spPr>
          <a:xfrm>
            <a:off x="1659625" y="1699400"/>
            <a:ext cx="2497200" cy="4005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Main</a:t>
            </a:r>
            <a:endParaRPr dirty="0"/>
          </a:p>
        </p:txBody>
      </p:sp>
      <p:sp>
        <p:nvSpPr>
          <p:cNvPr id="1778" name="Google Shape;1778;p50"/>
          <p:cNvSpPr txBox="1">
            <a:spLocks noGrp="1"/>
          </p:cNvSpPr>
          <p:nvPr>
            <p:ph type="subTitle" idx="1"/>
          </p:nvPr>
        </p:nvSpPr>
        <p:spPr>
          <a:xfrm>
            <a:off x="1279825" y="1966266"/>
            <a:ext cx="2877000" cy="771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This is used to create the main class and intiliaze the components for the UI</a:t>
            </a:r>
            <a:endParaRPr dirty="0"/>
          </a:p>
        </p:txBody>
      </p:sp>
      <p:sp>
        <p:nvSpPr>
          <p:cNvPr id="1779" name="Google Shape;1779;p50"/>
          <p:cNvSpPr txBox="1">
            <a:spLocks noGrp="1"/>
          </p:cNvSpPr>
          <p:nvPr>
            <p:ph type="title" idx="2"/>
          </p:nvPr>
        </p:nvSpPr>
        <p:spPr>
          <a:xfrm>
            <a:off x="3062725" y="1118219"/>
            <a:ext cx="1094100" cy="6906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01</a:t>
            </a:r>
            <a:endParaRPr/>
          </a:p>
        </p:txBody>
      </p:sp>
      <p:sp>
        <p:nvSpPr>
          <p:cNvPr id="1780" name="Google Shape;1780;p50"/>
          <p:cNvSpPr txBox="1">
            <a:spLocks noGrp="1"/>
          </p:cNvSpPr>
          <p:nvPr>
            <p:ph type="ctrTitle" idx="3"/>
          </p:nvPr>
        </p:nvSpPr>
        <p:spPr>
          <a:xfrm>
            <a:off x="4987755" y="3295094"/>
            <a:ext cx="2872449" cy="400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dirty="0"/>
              <a:t>Drink(</a:t>
            </a:r>
            <a:r>
              <a:rPr lang="en-US" dirty="0" err="1"/>
              <a:t>Water,Juice,etc</a:t>
            </a:r>
            <a:r>
              <a:rPr lang="en-US" dirty="0"/>
              <a:t>.)</a:t>
            </a:r>
            <a:endParaRPr dirty="0"/>
          </a:p>
        </p:txBody>
      </p:sp>
      <p:sp>
        <p:nvSpPr>
          <p:cNvPr id="1781" name="Google Shape;1781;p50"/>
          <p:cNvSpPr txBox="1">
            <a:spLocks noGrp="1"/>
          </p:cNvSpPr>
          <p:nvPr>
            <p:ph type="subTitle" idx="4"/>
          </p:nvPr>
        </p:nvSpPr>
        <p:spPr>
          <a:xfrm>
            <a:off x="4987155" y="3561960"/>
            <a:ext cx="2493250" cy="7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These are used to Setup and Control the UI of all the Drinks</a:t>
            </a:r>
            <a:endParaRPr dirty="0"/>
          </a:p>
        </p:txBody>
      </p:sp>
      <p:sp>
        <p:nvSpPr>
          <p:cNvPr id="1782" name="Google Shape;1782;p50"/>
          <p:cNvSpPr txBox="1">
            <a:spLocks noGrp="1"/>
          </p:cNvSpPr>
          <p:nvPr>
            <p:ph type="title" idx="5"/>
          </p:nvPr>
        </p:nvSpPr>
        <p:spPr>
          <a:xfrm>
            <a:off x="4987155" y="1118219"/>
            <a:ext cx="1094100" cy="6888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02</a:t>
            </a:r>
            <a:endParaRPr dirty="0"/>
          </a:p>
        </p:txBody>
      </p:sp>
      <p:sp>
        <p:nvSpPr>
          <p:cNvPr id="10" name="Google Shape;1782;p50">
            <a:extLst>
              <a:ext uri="{FF2B5EF4-FFF2-40B4-BE49-F238E27FC236}">
                <a16:creationId xmlns:a16="http://schemas.microsoft.com/office/drawing/2014/main" id="{5E49DDF2-12BA-7B65-B6A8-C66965BCC973}"/>
              </a:ext>
            </a:extLst>
          </p:cNvPr>
          <p:cNvSpPr txBox="1">
            <a:spLocks/>
          </p:cNvSpPr>
          <p:nvPr/>
        </p:nvSpPr>
        <p:spPr>
          <a:xfrm>
            <a:off x="5030809" y="2737566"/>
            <a:ext cx="1094100" cy="688800"/>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Do Hyeon"/>
              <a:buNone/>
              <a:defRPr sz="4200" b="0" i="0" u="none" strike="noStrike" cap="none">
                <a:solidFill>
                  <a:schemeClr val="accent1"/>
                </a:solidFill>
                <a:latin typeface="Do Hyeon"/>
                <a:ea typeface="Do Hyeon"/>
                <a:cs typeface="Do Hyeon"/>
                <a:sym typeface="Do Hyeon"/>
              </a:defRPr>
            </a:lvl1pPr>
            <a:lvl2pPr marR="0" lvl="1"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 dirty="0"/>
              <a:t>04</a:t>
            </a:r>
          </a:p>
        </p:txBody>
      </p:sp>
      <p:sp>
        <p:nvSpPr>
          <p:cNvPr id="11" name="Google Shape;1780;p50">
            <a:extLst>
              <a:ext uri="{FF2B5EF4-FFF2-40B4-BE49-F238E27FC236}">
                <a16:creationId xmlns:a16="http://schemas.microsoft.com/office/drawing/2014/main" id="{C5EC43D3-1892-C989-A0D6-1A0D61AC0F05}"/>
              </a:ext>
            </a:extLst>
          </p:cNvPr>
          <p:cNvSpPr txBox="1">
            <a:spLocks/>
          </p:cNvSpPr>
          <p:nvPr/>
        </p:nvSpPr>
        <p:spPr>
          <a:xfrm>
            <a:off x="4983204" y="1704612"/>
            <a:ext cx="2877000" cy="400500"/>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Do Hyeon"/>
              <a:buNone/>
              <a:defRPr sz="2200" b="0" i="0" u="none" strike="noStrike" cap="none">
                <a:solidFill>
                  <a:schemeClr val="dk1"/>
                </a:solidFill>
                <a:latin typeface="Do Hyeon"/>
                <a:ea typeface="Do Hyeon"/>
                <a:cs typeface="Do Hyeon"/>
                <a:sym typeface="Do Hyeon"/>
              </a:defRPr>
            </a:lvl1pPr>
            <a:lvl2pPr marR="0" lvl="1" algn="l" rtl="0">
              <a:lnSpc>
                <a:spcPct val="100000"/>
              </a:lnSpc>
              <a:spcBef>
                <a:spcPts val="0"/>
              </a:spcBef>
              <a:spcAft>
                <a:spcPts val="0"/>
              </a:spcAft>
              <a:buClr>
                <a:schemeClr val="dk1"/>
              </a:buClr>
              <a:buSzPts val="1200"/>
              <a:buFont typeface="Do Hyeon"/>
              <a:buNone/>
              <a:defRPr sz="1200" b="0" i="0" u="none" strike="noStrike" cap="none">
                <a:solidFill>
                  <a:schemeClr val="dk1"/>
                </a:solidFill>
                <a:latin typeface="Do Hyeon"/>
                <a:ea typeface="Do Hyeon"/>
                <a:cs typeface="Do Hyeon"/>
                <a:sym typeface="Do Hyeon"/>
              </a:defRPr>
            </a:lvl2pPr>
            <a:lvl3pPr marR="0" lvl="2" algn="l" rtl="0">
              <a:lnSpc>
                <a:spcPct val="100000"/>
              </a:lnSpc>
              <a:spcBef>
                <a:spcPts val="0"/>
              </a:spcBef>
              <a:spcAft>
                <a:spcPts val="0"/>
              </a:spcAft>
              <a:buClr>
                <a:schemeClr val="dk1"/>
              </a:buClr>
              <a:buSzPts val="1200"/>
              <a:buFont typeface="Do Hyeon"/>
              <a:buNone/>
              <a:defRPr sz="1200" b="0" i="0" u="none" strike="noStrike" cap="none">
                <a:solidFill>
                  <a:schemeClr val="dk1"/>
                </a:solidFill>
                <a:latin typeface="Do Hyeon"/>
                <a:ea typeface="Do Hyeon"/>
                <a:cs typeface="Do Hyeon"/>
                <a:sym typeface="Do Hyeon"/>
              </a:defRPr>
            </a:lvl3pPr>
            <a:lvl4pPr marR="0" lvl="3" algn="l" rtl="0">
              <a:lnSpc>
                <a:spcPct val="100000"/>
              </a:lnSpc>
              <a:spcBef>
                <a:spcPts val="0"/>
              </a:spcBef>
              <a:spcAft>
                <a:spcPts val="0"/>
              </a:spcAft>
              <a:buClr>
                <a:schemeClr val="dk1"/>
              </a:buClr>
              <a:buSzPts val="1200"/>
              <a:buFont typeface="Do Hyeon"/>
              <a:buNone/>
              <a:defRPr sz="1200" b="0" i="0" u="none" strike="noStrike" cap="none">
                <a:solidFill>
                  <a:schemeClr val="dk1"/>
                </a:solidFill>
                <a:latin typeface="Do Hyeon"/>
                <a:ea typeface="Do Hyeon"/>
                <a:cs typeface="Do Hyeon"/>
                <a:sym typeface="Do Hyeon"/>
              </a:defRPr>
            </a:lvl4pPr>
            <a:lvl5pPr marR="0" lvl="4" algn="l" rtl="0">
              <a:lnSpc>
                <a:spcPct val="100000"/>
              </a:lnSpc>
              <a:spcBef>
                <a:spcPts val="0"/>
              </a:spcBef>
              <a:spcAft>
                <a:spcPts val="0"/>
              </a:spcAft>
              <a:buClr>
                <a:schemeClr val="dk1"/>
              </a:buClr>
              <a:buSzPts val="1200"/>
              <a:buFont typeface="Do Hyeon"/>
              <a:buNone/>
              <a:defRPr sz="1200" b="0" i="0" u="none" strike="noStrike" cap="none">
                <a:solidFill>
                  <a:schemeClr val="dk1"/>
                </a:solidFill>
                <a:latin typeface="Do Hyeon"/>
                <a:ea typeface="Do Hyeon"/>
                <a:cs typeface="Do Hyeon"/>
                <a:sym typeface="Do Hyeon"/>
              </a:defRPr>
            </a:lvl5pPr>
            <a:lvl6pPr marR="0" lvl="5" algn="l" rtl="0">
              <a:lnSpc>
                <a:spcPct val="100000"/>
              </a:lnSpc>
              <a:spcBef>
                <a:spcPts val="0"/>
              </a:spcBef>
              <a:spcAft>
                <a:spcPts val="0"/>
              </a:spcAft>
              <a:buClr>
                <a:schemeClr val="dk1"/>
              </a:buClr>
              <a:buSzPts val="1200"/>
              <a:buFont typeface="Do Hyeon"/>
              <a:buNone/>
              <a:defRPr sz="1200" b="0" i="0" u="none" strike="noStrike" cap="none">
                <a:solidFill>
                  <a:schemeClr val="dk1"/>
                </a:solidFill>
                <a:latin typeface="Do Hyeon"/>
                <a:ea typeface="Do Hyeon"/>
                <a:cs typeface="Do Hyeon"/>
                <a:sym typeface="Do Hyeon"/>
              </a:defRPr>
            </a:lvl6pPr>
            <a:lvl7pPr marR="0" lvl="6" algn="l" rtl="0">
              <a:lnSpc>
                <a:spcPct val="100000"/>
              </a:lnSpc>
              <a:spcBef>
                <a:spcPts val="0"/>
              </a:spcBef>
              <a:spcAft>
                <a:spcPts val="0"/>
              </a:spcAft>
              <a:buClr>
                <a:schemeClr val="dk1"/>
              </a:buClr>
              <a:buSzPts val="1200"/>
              <a:buFont typeface="Do Hyeon"/>
              <a:buNone/>
              <a:defRPr sz="1200" b="0" i="0" u="none" strike="noStrike" cap="none">
                <a:solidFill>
                  <a:schemeClr val="dk1"/>
                </a:solidFill>
                <a:latin typeface="Do Hyeon"/>
                <a:ea typeface="Do Hyeon"/>
                <a:cs typeface="Do Hyeon"/>
                <a:sym typeface="Do Hyeon"/>
              </a:defRPr>
            </a:lvl7pPr>
            <a:lvl8pPr marR="0" lvl="7" algn="l" rtl="0">
              <a:lnSpc>
                <a:spcPct val="100000"/>
              </a:lnSpc>
              <a:spcBef>
                <a:spcPts val="0"/>
              </a:spcBef>
              <a:spcAft>
                <a:spcPts val="0"/>
              </a:spcAft>
              <a:buClr>
                <a:schemeClr val="dk1"/>
              </a:buClr>
              <a:buSzPts val="1200"/>
              <a:buFont typeface="Do Hyeon"/>
              <a:buNone/>
              <a:defRPr sz="1200" b="0" i="0" u="none" strike="noStrike" cap="none">
                <a:solidFill>
                  <a:schemeClr val="dk1"/>
                </a:solidFill>
                <a:latin typeface="Do Hyeon"/>
                <a:ea typeface="Do Hyeon"/>
                <a:cs typeface="Do Hyeon"/>
                <a:sym typeface="Do Hyeon"/>
              </a:defRPr>
            </a:lvl8pPr>
            <a:lvl9pPr marR="0" lvl="8" algn="l" rtl="0">
              <a:lnSpc>
                <a:spcPct val="100000"/>
              </a:lnSpc>
              <a:spcBef>
                <a:spcPts val="0"/>
              </a:spcBef>
              <a:spcAft>
                <a:spcPts val="0"/>
              </a:spcAft>
              <a:buClr>
                <a:schemeClr val="dk1"/>
              </a:buClr>
              <a:buSzPts val="1200"/>
              <a:buFont typeface="Do Hyeon"/>
              <a:buNone/>
              <a:defRPr sz="1200" b="0" i="0" u="none" strike="noStrike" cap="none">
                <a:solidFill>
                  <a:schemeClr val="dk1"/>
                </a:solidFill>
                <a:latin typeface="Do Hyeon"/>
                <a:ea typeface="Do Hyeon"/>
                <a:cs typeface="Do Hyeon"/>
                <a:sym typeface="Do Hyeon"/>
              </a:defRPr>
            </a:lvl9pPr>
          </a:lstStyle>
          <a:p>
            <a:r>
              <a:rPr lang="en-US" dirty="0"/>
              <a:t>Beverages</a:t>
            </a:r>
          </a:p>
        </p:txBody>
      </p:sp>
      <p:sp>
        <p:nvSpPr>
          <p:cNvPr id="12" name="Google Shape;1781;p50">
            <a:extLst>
              <a:ext uri="{FF2B5EF4-FFF2-40B4-BE49-F238E27FC236}">
                <a16:creationId xmlns:a16="http://schemas.microsoft.com/office/drawing/2014/main" id="{E6090C99-1349-15A9-5319-E8C86F0E273D}"/>
              </a:ext>
            </a:extLst>
          </p:cNvPr>
          <p:cNvSpPr txBox="1">
            <a:spLocks/>
          </p:cNvSpPr>
          <p:nvPr/>
        </p:nvSpPr>
        <p:spPr>
          <a:xfrm>
            <a:off x="4983204" y="1971478"/>
            <a:ext cx="2497200" cy="771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000"/>
              <a:buFont typeface="Nanum Gothic"/>
              <a:buNone/>
              <a:defRPr sz="1600" b="0" i="0" u="none" strike="noStrike" cap="none">
                <a:solidFill>
                  <a:schemeClr val="dk1"/>
                </a:solidFill>
                <a:latin typeface="Nanum Gothic"/>
                <a:ea typeface="Nanum Gothic"/>
                <a:cs typeface="Nanum Gothic"/>
                <a:sym typeface="Nanum Gothic"/>
              </a:defRPr>
            </a:lvl1pPr>
            <a:lvl2pPr marL="914400" marR="0" lvl="1" indent="-330200" algn="l" rtl="0">
              <a:lnSpc>
                <a:spcPct val="100000"/>
              </a:lnSpc>
              <a:spcBef>
                <a:spcPts val="0"/>
              </a:spcBef>
              <a:spcAft>
                <a:spcPts val="0"/>
              </a:spcAft>
              <a:buClr>
                <a:schemeClr val="dk1"/>
              </a:buClr>
              <a:buSzPts val="1000"/>
              <a:buFont typeface="Nanum Gothic"/>
              <a:buNone/>
              <a:defRPr sz="1000" b="0" i="0" u="none" strike="noStrike" cap="none">
                <a:solidFill>
                  <a:schemeClr val="dk1"/>
                </a:solidFill>
                <a:latin typeface="Nanum Gothic"/>
                <a:ea typeface="Nanum Gothic"/>
                <a:cs typeface="Nanum Gothic"/>
                <a:sym typeface="Nanum Gothic"/>
              </a:defRPr>
            </a:lvl2pPr>
            <a:lvl3pPr marL="1371600" marR="0" lvl="2" indent="-330200" algn="l" rtl="0">
              <a:lnSpc>
                <a:spcPct val="100000"/>
              </a:lnSpc>
              <a:spcBef>
                <a:spcPts val="0"/>
              </a:spcBef>
              <a:spcAft>
                <a:spcPts val="0"/>
              </a:spcAft>
              <a:buClr>
                <a:schemeClr val="dk1"/>
              </a:buClr>
              <a:buSzPts val="1000"/>
              <a:buFont typeface="Nanum Gothic"/>
              <a:buNone/>
              <a:defRPr sz="1000" b="0" i="0" u="none" strike="noStrike" cap="none">
                <a:solidFill>
                  <a:schemeClr val="dk1"/>
                </a:solidFill>
                <a:latin typeface="Nanum Gothic"/>
                <a:ea typeface="Nanum Gothic"/>
                <a:cs typeface="Nanum Gothic"/>
                <a:sym typeface="Nanum Gothic"/>
              </a:defRPr>
            </a:lvl3pPr>
            <a:lvl4pPr marL="1828800" marR="0" lvl="3" indent="-330200" algn="l" rtl="0">
              <a:lnSpc>
                <a:spcPct val="100000"/>
              </a:lnSpc>
              <a:spcBef>
                <a:spcPts val="0"/>
              </a:spcBef>
              <a:spcAft>
                <a:spcPts val="0"/>
              </a:spcAft>
              <a:buClr>
                <a:schemeClr val="dk1"/>
              </a:buClr>
              <a:buSzPts val="1000"/>
              <a:buFont typeface="Nanum Gothic"/>
              <a:buNone/>
              <a:defRPr sz="1000" b="0" i="0" u="none" strike="noStrike" cap="none">
                <a:solidFill>
                  <a:schemeClr val="dk1"/>
                </a:solidFill>
                <a:latin typeface="Nanum Gothic"/>
                <a:ea typeface="Nanum Gothic"/>
                <a:cs typeface="Nanum Gothic"/>
                <a:sym typeface="Nanum Gothic"/>
              </a:defRPr>
            </a:lvl4pPr>
            <a:lvl5pPr marL="2286000" marR="0" lvl="4" indent="-330200" algn="l" rtl="0">
              <a:lnSpc>
                <a:spcPct val="100000"/>
              </a:lnSpc>
              <a:spcBef>
                <a:spcPts val="0"/>
              </a:spcBef>
              <a:spcAft>
                <a:spcPts val="0"/>
              </a:spcAft>
              <a:buClr>
                <a:schemeClr val="dk1"/>
              </a:buClr>
              <a:buSzPts val="1000"/>
              <a:buFont typeface="Nanum Gothic"/>
              <a:buNone/>
              <a:defRPr sz="1000" b="0" i="0" u="none" strike="noStrike" cap="none">
                <a:solidFill>
                  <a:schemeClr val="dk1"/>
                </a:solidFill>
                <a:latin typeface="Nanum Gothic"/>
                <a:ea typeface="Nanum Gothic"/>
                <a:cs typeface="Nanum Gothic"/>
                <a:sym typeface="Nanum Gothic"/>
              </a:defRPr>
            </a:lvl5pPr>
            <a:lvl6pPr marL="2743200" marR="0" lvl="5" indent="-330200" algn="l" rtl="0">
              <a:lnSpc>
                <a:spcPct val="100000"/>
              </a:lnSpc>
              <a:spcBef>
                <a:spcPts val="0"/>
              </a:spcBef>
              <a:spcAft>
                <a:spcPts val="0"/>
              </a:spcAft>
              <a:buClr>
                <a:schemeClr val="dk1"/>
              </a:buClr>
              <a:buSzPts val="1000"/>
              <a:buFont typeface="Nanum Gothic"/>
              <a:buNone/>
              <a:defRPr sz="1000" b="0" i="0" u="none" strike="noStrike" cap="none">
                <a:solidFill>
                  <a:schemeClr val="dk1"/>
                </a:solidFill>
                <a:latin typeface="Nanum Gothic"/>
                <a:ea typeface="Nanum Gothic"/>
                <a:cs typeface="Nanum Gothic"/>
                <a:sym typeface="Nanum Gothic"/>
              </a:defRPr>
            </a:lvl6pPr>
            <a:lvl7pPr marL="3200400" marR="0" lvl="6" indent="-330200" algn="l" rtl="0">
              <a:lnSpc>
                <a:spcPct val="100000"/>
              </a:lnSpc>
              <a:spcBef>
                <a:spcPts val="0"/>
              </a:spcBef>
              <a:spcAft>
                <a:spcPts val="0"/>
              </a:spcAft>
              <a:buClr>
                <a:schemeClr val="dk1"/>
              </a:buClr>
              <a:buSzPts val="1000"/>
              <a:buFont typeface="Nanum Gothic"/>
              <a:buNone/>
              <a:defRPr sz="1000" b="0" i="0" u="none" strike="noStrike" cap="none">
                <a:solidFill>
                  <a:schemeClr val="dk1"/>
                </a:solidFill>
                <a:latin typeface="Nanum Gothic"/>
                <a:ea typeface="Nanum Gothic"/>
                <a:cs typeface="Nanum Gothic"/>
                <a:sym typeface="Nanum Gothic"/>
              </a:defRPr>
            </a:lvl7pPr>
            <a:lvl8pPr marL="3657600" marR="0" lvl="7" indent="-330200" algn="l" rtl="0">
              <a:lnSpc>
                <a:spcPct val="100000"/>
              </a:lnSpc>
              <a:spcBef>
                <a:spcPts val="0"/>
              </a:spcBef>
              <a:spcAft>
                <a:spcPts val="0"/>
              </a:spcAft>
              <a:buClr>
                <a:schemeClr val="dk1"/>
              </a:buClr>
              <a:buSzPts val="1000"/>
              <a:buFont typeface="Nanum Gothic"/>
              <a:buNone/>
              <a:defRPr sz="1000" b="0" i="0" u="none" strike="noStrike" cap="none">
                <a:solidFill>
                  <a:schemeClr val="dk1"/>
                </a:solidFill>
                <a:latin typeface="Nanum Gothic"/>
                <a:ea typeface="Nanum Gothic"/>
                <a:cs typeface="Nanum Gothic"/>
                <a:sym typeface="Nanum Gothic"/>
              </a:defRPr>
            </a:lvl8pPr>
            <a:lvl9pPr marL="4114800" marR="0" lvl="8" indent="-330200" algn="l" rtl="0">
              <a:lnSpc>
                <a:spcPct val="100000"/>
              </a:lnSpc>
              <a:spcBef>
                <a:spcPts val="0"/>
              </a:spcBef>
              <a:spcAft>
                <a:spcPts val="0"/>
              </a:spcAft>
              <a:buClr>
                <a:schemeClr val="dk1"/>
              </a:buClr>
              <a:buSzPts val="1000"/>
              <a:buFont typeface="Nanum Gothic"/>
              <a:buNone/>
              <a:defRPr sz="1000" b="0" i="0" u="none" strike="noStrike" cap="none">
                <a:solidFill>
                  <a:schemeClr val="dk1"/>
                </a:solidFill>
                <a:latin typeface="Nanum Gothic"/>
                <a:ea typeface="Nanum Gothic"/>
                <a:cs typeface="Nanum Gothic"/>
                <a:sym typeface="Nanum Gothic"/>
              </a:defRPr>
            </a:lvl9pPr>
          </a:lstStyle>
          <a:p>
            <a:pPr marL="0" indent="0"/>
            <a:r>
              <a:rPr lang="en-US" dirty="0"/>
              <a:t>This is the parent Class for the all four Drink classes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sp>
        <p:nvSpPr>
          <p:cNvPr id="1790" name="Google Shape;1790;p51"/>
          <p:cNvSpPr txBox="1">
            <a:spLocks noGrp="1"/>
          </p:cNvSpPr>
          <p:nvPr>
            <p:ph type="title"/>
          </p:nvPr>
        </p:nvSpPr>
        <p:spPr>
          <a:xfrm>
            <a:off x="1577276" y="1634133"/>
            <a:ext cx="33621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Main Class</a:t>
            </a:r>
            <a:endParaRPr dirty="0"/>
          </a:p>
        </p:txBody>
      </p:sp>
      <p:sp>
        <p:nvSpPr>
          <p:cNvPr id="1791" name="Google Shape;1791;p51"/>
          <p:cNvSpPr txBox="1">
            <a:spLocks noGrp="1"/>
          </p:cNvSpPr>
          <p:nvPr>
            <p:ph type="title" idx="2"/>
          </p:nvPr>
        </p:nvSpPr>
        <p:spPr>
          <a:xfrm>
            <a:off x="1407477" y="-109700"/>
            <a:ext cx="3362100" cy="183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9600" dirty="0"/>
              <a:t>01</a:t>
            </a:r>
            <a:endParaRPr sz="9600" dirty="0"/>
          </a:p>
        </p:txBody>
      </p:sp>
      <p:pic>
        <p:nvPicPr>
          <p:cNvPr id="5" name="Picture 4" descr="Text&#10;&#10;Description automatically generated">
            <a:extLst>
              <a:ext uri="{FF2B5EF4-FFF2-40B4-BE49-F238E27FC236}">
                <a16:creationId xmlns:a16="http://schemas.microsoft.com/office/drawing/2014/main" id="{01B41150-8048-153E-85D6-3912D50F16FB}"/>
              </a:ext>
            </a:extLst>
          </p:cNvPr>
          <p:cNvPicPr>
            <a:picLocks noChangeAspect="1"/>
          </p:cNvPicPr>
          <p:nvPr/>
        </p:nvPicPr>
        <p:blipFill>
          <a:blip r:embed="rId3"/>
          <a:stretch>
            <a:fillRect/>
          </a:stretch>
        </p:blipFill>
        <p:spPr>
          <a:xfrm>
            <a:off x="4842102" y="0"/>
            <a:ext cx="4301898" cy="4762131"/>
          </a:xfrm>
          <a:prstGeom prst="rect">
            <a:avLst/>
          </a:prstGeom>
        </p:spPr>
      </p:pic>
      <p:sp>
        <p:nvSpPr>
          <p:cNvPr id="6" name="Google Shape;1804;p53">
            <a:extLst>
              <a:ext uri="{FF2B5EF4-FFF2-40B4-BE49-F238E27FC236}">
                <a16:creationId xmlns:a16="http://schemas.microsoft.com/office/drawing/2014/main" id="{CA4ED869-FA2F-1953-B1F0-60A426DC2C38}"/>
              </a:ext>
            </a:extLst>
          </p:cNvPr>
          <p:cNvSpPr txBox="1">
            <a:spLocks/>
          </p:cNvSpPr>
          <p:nvPr/>
        </p:nvSpPr>
        <p:spPr>
          <a:xfrm>
            <a:off x="1710814" y="2381065"/>
            <a:ext cx="3095025" cy="10760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en-US" dirty="0">
                <a:solidFill>
                  <a:schemeClr val="dk1"/>
                </a:solidFill>
              </a:rPr>
              <a:t>Here we set the UI of our Main Frame and Initialize the components and variables we are going to need throughout our Program.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sp>
        <p:nvSpPr>
          <p:cNvPr id="1790" name="Google Shape;1790;p51"/>
          <p:cNvSpPr txBox="1">
            <a:spLocks noGrp="1"/>
          </p:cNvSpPr>
          <p:nvPr>
            <p:ph type="title"/>
          </p:nvPr>
        </p:nvSpPr>
        <p:spPr>
          <a:xfrm>
            <a:off x="1306311" y="1683381"/>
            <a:ext cx="386502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Beverages</a:t>
            </a:r>
            <a:endParaRPr dirty="0"/>
          </a:p>
        </p:txBody>
      </p:sp>
      <p:sp>
        <p:nvSpPr>
          <p:cNvPr id="1791" name="Google Shape;1791;p51"/>
          <p:cNvSpPr txBox="1">
            <a:spLocks noGrp="1"/>
          </p:cNvSpPr>
          <p:nvPr>
            <p:ph type="title" idx="2"/>
          </p:nvPr>
        </p:nvSpPr>
        <p:spPr>
          <a:xfrm>
            <a:off x="1491619" y="262405"/>
            <a:ext cx="3362100" cy="183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9600" dirty="0"/>
              <a:t>02</a:t>
            </a:r>
            <a:endParaRPr sz="9600" dirty="0"/>
          </a:p>
        </p:txBody>
      </p:sp>
      <p:sp>
        <p:nvSpPr>
          <p:cNvPr id="6" name="Google Shape;1804;p53">
            <a:extLst>
              <a:ext uri="{FF2B5EF4-FFF2-40B4-BE49-F238E27FC236}">
                <a16:creationId xmlns:a16="http://schemas.microsoft.com/office/drawing/2014/main" id="{CA4ED869-FA2F-1953-B1F0-60A426DC2C38}"/>
              </a:ext>
            </a:extLst>
          </p:cNvPr>
          <p:cNvSpPr txBox="1">
            <a:spLocks/>
          </p:cNvSpPr>
          <p:nvPr/>
        </p:nvSpPr>
        <p:spPr>
          <a:xfrm>
            <a:off x="1625157" y="2588494"/>
            <a:ext cx="3095025" cy="13732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en-US" dirty="0">
                <a:solidFill>
                  <a:schemeClr val="dk1"/>
                </a:solidFill>
              </a:rPr>
              <a:t>This class is basically the parent class for all the drinks , it helps with reusability of the code by providing us a blueprint for size , price and amount of a drink</a:t>
            </a:r>
          </a:p>
        </p:txBody>
      </p:sp>
      <p:pic>
        <p:nvPicPr>
          <p:cNvPr id="3" name="Picture 2" descr="Text&#10;&#10;Description automatically generated">
            <a:extLst>
              <a:ext uri="{FF2B5EF4-FFF2-40B4-BE49-F238E27FC236}">
                <a16:creationId xmlns:a16="http://schemas.microsoft.com/office/drawing/2014/main" id="{D7CB3FFB-D388-F22D-2F2E-A57829AE5C5C}"/>
              </a:ext>
            </a:extLst>
          </p:cNvPr>
          <p:cNvPicPr>
            <a:picLocks noChangeAspect="1"/>
          </p:cNvPicPr>
          <p:nvPr/>
        </p:nvPicPr>
        <p:blipFill>
          <a:blip r:embed="rId3"/>
          <a:stretch>
            <a:fillRect/>
          </a:stretch>
        </p:blipFill>
        <p:spPr>
          <a:xfrm>
            <a:off x="5171331" y="0"/>
            <a:ext cx="4043897" cy="5143500"/>
          </a:xfrm>
          <a:prstGeom prst="rect">
            <a:avLst/>
          </a:prstGeom>
        </p:spPr>
      </p:pic>
    </p:spTree>
    <p:extLst>
      <p:ext uri="{BB962C8B-B14F-4D97-AF65-F5344CB8AC3E}">
        <p14:creationId xmlns:p14="http://schemas.microsoft.com/office/powerpoint/2010/main" val="1937241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sp>
        <p:nvSpPr>
          <p:cNvPr id="1790" name="Google Shape;1790;p51"/>
          <p:cNvSpPr txBox="1">
            <a:spLocks noGrp="1"/>
          </p:cNvSpPr>
          <p:nvPr>
            <p:ph type="title"/>
          </p:nvPr>
        </p:nvSpPr>
        <p:spPr>
          <a:xfrm>
            <a:off x="1004592" y="1434929"/>
            <a:ext cx="33621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Cart Class</a:t>
            </a:r>
            <a:endParaRPr dirty="0"/>
          </a:p>
        </p:txBody>
      </p:sp>
      <p:sp>
        <p:nvSpPr>
          <p:cNvPr id="1791" name="Google Shape;1791;p51"/>
          <p:cNvSpPr txBox="1">
            <a:spLocks noGrp="1"/>
          </p:cNvSpPr>
          <p:nvPr>
            <p:ph type="title" idx="2"/>
          </p:nvPr>
        </p:nvSpPr>
        <p:spPr>
          <a:xfrm>
            <a:off x="836624" y="-157651"/>
            <a:ext cx="3362100" cy="183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9600" dirty="0"/>
              <a:t>03</a:t>
            </a:r>
            <a:endParaRPr sz="9600" dirty="0"/>
          </a:p>
        </p:txBody>
      </p:sp>
      <p:sp>
        <p:nvSpPr>
          <p:cNvPr id="6" name="Google Shape;1804;p53">
            <a:extLst>
              <a:ext uri="{FF2B5EF4-FFF2-40B4-BE49-F238E27FC236}">
                <a16:creationId xmlns:a16="http://schemas.microsoft.com/office/drawing/2014/main" id="{CA4ED869-FA2F-1953-B1F0-60A426DC2C38}"/>
              </a:ext>
            </a:extLst>
          </p:cNvPr>
          <p:cNvSpPr txBox="1">
            <a:spLocks/>
          </p:cNvSpPr>
          <p:nvPr/>
        </p:nvSpPr>
        <p:spPr>
          <a:xfrm>
            <a:off x="772369" y="3002788"/>
            <a:ext cx="3095025" cy="15463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ctr"/>
            <a:r>
              <a:rPr lang="en-US" dirty="0">
                <a:solidFill>
                  <a:schemeClr val="dk1"/>
                </a:solidFill>
              </a:rPr>
              <a:t>This class helps us complete the threading requirement of our program, It prints the receipt for the drinks while keeping the Main UI running and alive incase the user wants to make repetitive purchases.</a:t>
            </a:r>
          </a:p>
        </p:txBody>
      </p:sp>
      <p:pic>
        <p:nvPicPr>
          <p:cNvPr id="7" name="Picture 6" descr="Text&#10;&#10;Description automatically generated">
            <a:extLst>
              <a:ext uri="{FF2B5EF4-FFF2-40B4-BE49-F238E27FC236}">
                <a16:creationId xmlns:a16="http://schemas.microsoft.com/office/drawing/2014/main" id="{7BD1FF74-8D7F-DE34-CD7B-76C0643AF3FE}"/>
              </a:ext>
            </a:extLst>
          </p:cNvPr>
          <p:cNvPicPr>
            <a:picLocks noChangeAspect="1"/>
          </p:cNvPicPr>
          <p:nvPr/>
        </p:nvPicPr>
        <p:blipFill>
          <a:blip r:embed="rId3"/>
          <a:stretch>
            <a:fillRect/>
          </a:stretch>
        </p:blipFill>
        <p:spPr>
          <a:xfrm>
            <a:off x="3960995" y="0"/>
            <a:ext cx="5183005" cy="5143500"/>
          </a:xfrm>
          <a:prstGeom prst="rect">
            <a:avLst/>
          </a:prstGeom>
        </p:spPr>
      </p:pic>
    </p:spTree>
    <p:extLst>
      <p:ext uri="{BB962C8B-B14F-4D97-AF65-F5344CB8AC3E}">
        <p14:creationId xmlns:p14="http://schemas.microsoft.com/office/powerpoint/2010/main" val="3204278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sp>
        <p:nvSpPr>
          <p:cNvPr id="1790" name="Google Shape;1790;p51"/>
          <p:cNvSpPr txBox="1">
            <a:spLocks noGrp="1"/>
          </p:cNvSpPr>
          <p:nvPr>
            <p:ph type="title"/>
          </p:nvPr>
        </p:nvSpPr>
        <p:spPr>
          <a:xfrm>
            <a:off x="2268003" y="0"/>
            <a:ext cx="33621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Drinks</a:t>
            </a:r>
            <a:endParaRPr dirty="0"/>
          </a:p>
        </p:txBody>
      </p:sp>
      <p:sp>
        <p:nvSpPr>
          <p:cNvPr id="1791" name="Google Shape;1791;p51"/>
          <p:cNvSpPr txBox="1">
            <a:spLocks noGrp="1"/>
          </p:cNvSpPr>
          <p:nvPr>
            <p:ph type="title" idx="2"/>
          </p:nvPr>
        </p:nvSpPr>
        <p:spPr>
          <a:xfrm>
            <a:off x="-756603" y="-368780"/>
            <a:ext cx="3362100" cy="183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9600" dirty="0"/>
              <a:t>04</a:t>
            </a:r>
            <a:endParaRPr sz="9600" dirty="0"/>
          </a:p>
        </p:txBody>
      </p:sp>
      <p:sp>
        <p:nvSpPr>
          <p:cNvPr id="6" name="Google Shape;1804;p53">
            <a:extLst>
              <a:ext uri="{FF2B5EF4-FFF2-40B4-BE49-F238E27FC236}">
                <a16:creationId xmlns:a16="http://schemas.microsoft.com/office/drawing/2014/main" id="{CA4ED869-FA2F-1953-B1F0-60A426DC2C38}"/>
              </a:ext>
            </a:extLst>
          </p:cNvPr>
          <p:cNvSpPr txBox="1">
            <a:spLocks/>
          </p:cNvSpPr>
          <p:nvPr/>
        </p:nvSpPr>
        <p:spPr>
          <a:xfrm>
            <a:off x="2339311" y="671535"/>
            <a:ext cx="4884449" cy="10760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r>
              <a:rPr lang="en-US" dirty="0">
                <a:solidFill>
                  <a:schemeClr val="dk1"/>
                </a:solidFill>
              </a:rPr>
              <a:t>There are four drinks each with their own classes, Almost everything is same with the classes besides their options</a:t>
            </a:r>
          </a:p>
          <a:p>
            <a:pPr marL="0" indent="0"/>
            <a:r>
              <a:rPr lang="en-US" dirty="0">
                <a:solidFill>
                  <a:schemeClr val="dk1"/>
                </a:solidFill>
              </a:rPr>
              <a:t>( ice , milk , etc.) and prices. </a:t>
            </a:r>
          </a:p>
        </p:txBody>
      </p:sp>
      <p:pic>
        <p:nvPicPr>
          <p:cNvPr id="3" name="Picture 2" descr="Text&#10;&#10;Description automatically generated">
            <a:extLst>
              <a:ext uri="{FF2B5EF4-FFF2-40B4-BE49-F238E27FC236}">
                <a16:creationId xmlns:a16="http://schemas.microsoft.com/office/drawing/2014/main" id="{C2E9AE89-F9DC-591A-DC97-AEE517AF1DFF}"/>
              </a:ext>
            </a:extLst>
          </p:cNvPr>
          <p:cNvPicPr>
            <a:picLocks noChangeAspect="1"/>
          </p:cNvPicPr>
          <p:nvPr/>
        </p:nvPicPr>
        <p:blipFill>
          <a:blip r:embed="rId3"/>
          <a:stretch>
            <a:fillRect/>
          </a:stretch>
        </p:blipFill>
        <p:spPr>
          <a:xfrm>
            <a:off x="2948397" y="1513335"/>
            <a:ext cx="6137392" cy="3566160"/>
          </a:xfrm>
          <a:prstGeom prst="rect">
            <a:avLst/>
          </a:prstGeom>
        </p:spPr>
      </p:pic>
    </p:spTree>
    <p:extLst>
      <p:ext uri="{BB962C8B-B14F-4D97-AF65-F5344CB8AC3E}">
        <p14:creationId xmlns:p14="http://schemas.microsoft.com/office/powerpoint/2010/main" val="2352311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0"/>
        <p:cNvGrpSpPr/>
        <p:nvPr/>
      </p:nvGrpSpPr>
      <p:grpSpPr>
        <a:xfrm>
          <a:off x="0" y="0"/>
          <a:ext cx="0" cy="0"/>
          <a:chOff x="0" y="0"/>
          <a:chExt cx="0" cy="0"/>
        </a:xfrm>
      </p:grpSpPr>
      <p:sp>
        <p:nvSpPr>
          <p:cNvPr id="1821" name="Google Shape;1821;p55"/>
          <p:cNvSpPr txBox="1">
            <a:spLocks noGrp="1"/>
          </p:cNvSpPr>
          <p:nvPr>
            <p:ph type="title"/>
          </p:nvPr>
        </p:nvSpPr>
        <p:spPr>
          <a:xfrm>
            <a:off x="2050346" y="106345"/>
            <a:ext cx="3341700" cy="7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Ordering</a:t>
            </a:r>
            <a:endParaRPr dirty="0"/>
          </a:p>
        </p:txBody>
      </p:sp>
      <p:sp>
        <p:nvSpPr>
          <p:cNvPr id="1822" name="Google Shape;1822;p55"/>
          <p:cNvSpPr txBox="1">
            <a:spLocks noGrp="1"/>
          </p:cNvSpPr>
          <p:nvPr>
            <p:ph type="subTitle" idx="1"/>
          </p:nvPr>
        </p:nvSpPr>
        <p:spPr>
          <a:xfrm>
            <a:off x="2050346" y="708553"/>
            <a:ext cx="5367966" cy="6438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 us Order a Drink! In this Screenshot we have our options selected, Lets proceed!</a:t>
            </a:r>
            <a:endParaRPr dirty="0"/>
          </a:p>
        </p:txBody>
      </p:sp>
      <p:pic>
        <p:nvPicPr>
          <p:cNvPr id="5" name="Picture 4">
            <a:extLst>
              <a:ext uri="{FF2B5EF4-FFF2-40B4-BE49-F238E27FC236}">
                <a16:creationId xmlns:a16="http://schemas.microsoft.com/office/drawing/2014/main" id="{76EF977C-5A41-0FC8-BA3C-C7E45F7BE7F6}"/>
              </a:ext>
            </a:extLst>
          </p:cNvPr>
          <p:cNvPicPr>
            <a:picLocks noChangeAspect="1"/>
          </p:cNvPicPr>
          <p:nvPr/>
        </p:nvPicPr>
        <p:blipFill>
          <a:blip r:embed="rId3"/>
          <a:stretch>
            <a:fillRect/>
          </a:stretch>
        </p:blipFill>
        <p:spPr>
          <a:xfrm>
            <a:off x="1893333" y="1356376"/>
            <a:ext cx="5524979" cy="368077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0"/>
        <p:cNvGrpSpPr/>
        <p:nvPr/>
      </p:nvGrpSpPr>
      <p:grpSpPr>
        <a:xfrm>
          <a:off x="0" y="0"/>
          <a:ext cx="0" cy="0"/>
          <a:chOff x="0" y="0"/>
          <a:chExt cx="0" cy="0"/>
        </a:xfrm>
      </p:grpSpPr>
      <p:sp>
        <p:nvSpPr>
          <p:cNvPr id="1821" name="Google Shape;1821;p55"/>
          <p:cNvSpPr txBox="1">
            <a:spLocks noGrp="1"/>
          </p:cNvSpPr>
          <p:nvPr>
            <p:ph type="title"/>
          </p:nvPr>
        </p:nvSpPr>
        <p:spPr>
          <a:xfrm>
            <a:off x="2050346" y="106345"/>
            <a:ext cx="3341700" cy="7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Options!</a:t>
            </a:r>
            <a:endParaRPr dirty="0"/>
          </a:p>
        </p:txBody>
      </p:sp>
      <p:sp>
        <p:nvSpPr>
          <p:cNvPr id="1822" name="Google Shape;1822;p55"/>
          <p:cNvSpPr txBox="1">
            <a:spLocks noGrp="1"/>
          </p:cNvSpPr>
          <p:nvPr>
            <p:ph type="subTitle" idx="1"/>
          </p:nvPr>
        </p:nvSpPr>
        <p:spPr>
          <a:xfrm>
            <a:off x="2050346" y="708553"/>
            <a:ext cx="5367966" cy="6438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can choose whether your drinks have certain Ingredient or not!</a:t>
            </a:r>
            <a:endParaRPr dirty="0"/>
          </a:p>
        </p:txBody>
      </p:sp>
      <p:pic>
        <p:nvPicPr>
          <p:cNvPr id="3" name="Picture 2">
            <a:extLst>
              <a:ext uri="{FF2B5EF4-FFF2-40B4-BE49-F238E27FC236}">
                <a16:creationId xmlns:a16="http://schemas.microsoft.com/office/drawing/2014/main" id="{B36F6264-5F05-D346-C0F6-1EC5C80AE716}"/>
              </a:ext>
            </a:extLst>
          </p:cNvPr>
          <p:cNvPicPr>
            <a:picLocks noChangeAspect="1"/>
          </p:cNvPicPr>
          <p:nvPr/>
        </p:nvPicPr>
        <p:blipFill>
          <a:blip r:embed="rId3"/>
          <a:stretch>
            <a:fillRect/>
          </a:stretch>
        </p:blipFill>
        <p:spPr>
          <a:xfrm>
            <a:off x="4408060" y="1352429"/>
            <a:ext cx="2522439" cy="1104996"/>
          </a:xfrm>
          <a:prstGeom prst="rect">
            <a:avLst/>
          </a:prstGeom>
        </p:spPr>
      </p:pic>
      <p:pic>
        <p:nvPicPr>
          <p:cNvPr id="6" name="Picture 5">
            <a:extLst>
              <a:ext uri="{FF2B5EF4-FFF2-40B4-BE49-F238E27FC236}">
                <a16:creationId xmlns:a16="http://schemas.microsoft.com/office/drawing/2014/main" id="{42DB974E-332F-002F-242E-B7657EF66E75}"/>
              </a:ext>
            </a:extLst>
          </p:cNvPr>
          <p:cNvPicPr>
            <a:picLocks noChangeAspect="1"/>
          </p:cNvPicPr>
          <p:nvPr/>
        </p:nvPicPr>
        <p:blipFill>
          <a:blip r:embed="rId4"/>
          <a:stretch>
            <a:fillRect/>
          </a:stretch>
        </p:blipFill>
        <p:spPr>
          <a:xfrm>
            <a:off x="4446164" y="2686076"/>
            <a:ext cx="2484335" cy="1196444"/>
          </a:xfrm>
          <a:prstGeom prst="rect">
            <a:avLst/>
          </a:prstGeom>
        </p:spPr>
      </p:pic>
    </p:spTree>
    <p:extLst>
      <p:ext uri="{BB962C8B-B14F-4D97-AF65-F5344CB8AC3E}">
        <p14:creationId xmlns:p14="http://schemas.microsoft.com/office/powerpoint/2010/main" val="337703249"/>
      </p:ext>
    </p:extLst>
  </p:cSld>
  <p:clrMapOvr>
    <a:masterClrMapping/>
  </p:clrMapOvr>
</p:sld>
</file>

<file path=ppt/theme/theme1.xml><?xml version="1.0" encoding="utf-8"?>
<a:theme xmlns:a="http://schemas.openxmlformats.org/drawingml/2006/main" name="Software Solutions for the Increased Energy Efficiency by Slidesgo">
  <a:themeElements>
    <a:clrScheme name="Simple Light">
      <a:dk1>
        <a:srgbClr val="0A1D37"/>
      </a:dk1>
      <a:lt1>
        <a:srgbClr val="FFEEDB"/>
      </a:lt1>
      <a:dk2>
        <a:srgbClr val="FFD8CC"/>
      </a:dk2>
      <a:lt2>
        <a:srgbClr val="FFFFFF"/>
      </a:lt2>
      <a:accent1>
        <a:srgbClr val="FFBD9B"/>
      </a:accent1>
      <a:accent2>
        <a:srgbClr val="FFFFFF"/>
      </a:accent2>
      <a:accent3>
        <a:srgbClr val="FFFFFF"/>
      </a:accent3>
      <a:accent4>
        <a:srgbClr val="FFFFFF"/>
      </a:accent4>
      <a:accent5>
        <a:srgbClr val="FFFFFF"/>
      </a:accent5>
      <a:accent6>
        <a:srgbClr val="FFFFFF"/>
      </a:accent6>
      <a:hlink>
        <a:srgbClr val="0A1D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TotalTime>
  <Words>356</Words>
  <Application>Microsoft Office PowerPoint</Application>
  <PresentationFormat>On-screen Show (16:9)</PresentationFormat>
  <Paragraphs>47</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Open Sans</vt:lpstr>
      <vt:lpstr>Fira Sans Extra Condensed Medium</vt:lpstr>
      <vt:lpstr>Nanum Gothic</vt:lpstr>
      <vt:lpstr>Arial</vt:lpstr>
      <vt:lpstr>Do Hyeon</vt:lpstr>
      <vt:lpstr>Software Solutions for the Increased Energy Efficiency by Slidesgo</vt:lpstr>
      <vt:lpstr>21SW109</vt:lpstr>
      <vt:lpstr>INTRODUCTION</vt:lpstr>
      <vt:lpstr>Cart</vt:lpstr>
      <vt:lpstr>Main Class</vt:lpstr>
      <vt:lpstr>Beverages</vt:lpstr>
      <vt:lpstr>Cart Class</vt:lpstr>
      <vt:lpstr>Drinks</vt:lpstr>
      <vt:lpstr>Ordering</vt:lpstr>
      <vt:lpstr>Options!</vt:lpstr>
      <vt:lpstr>Confirm it!</vt:lpstr>
      <vt:lpstr>Receipt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21SW109</dc:title>
  <dc:creator>faraz ghani</dc:creator>
  <cp:lastModifiedBy>21SW081</cp:lastModifiedBy>
  <cp:revision>6</cp:revision>
  <dcterms:modified xsi:type="dcterms:W3CDTF">2022-10-14T15:31:04Z</dcterms:modified>
</cp:coreProperties>
</file>